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0BA3F5-10AF-447B-95F7-94C20DDDD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9DF345-1E25-48E3-9562-441C3CF39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10B835-87E6-4815-A76D-5BC4F9055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1B20FC-7633-4794-8B42-C4A733281A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10C19D-6B14-4AD5-BCC4-DBB37BD683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5BEE4A-CF56-4821-8FA5-83B57C6E56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4A2C10-7880-45EB-8EAE-A978839134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32642C-6BAA-4D2B-8123-29B41E0E23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A065FC-D1EB-4C38-AC71-C2846CDF7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6E9AF-4547-47C4-BD6A-8FA4553CF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76AF0-8D7B-456A-949F-FB6D57341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1010204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职业健康职业病防治法宣传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职业健康与职业病概述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职业健康职业病防治法律法规解读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职业健康管理与监督措施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职业病预防与控制策略</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宣传教育活动设计与实施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普及职业健康知识，提高劳动者职业病防治意识，保障劳动者健康权益。</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随着工业化和城市化进程的加速，职业病问题日益突出，职业健康已成为社会关注的热点问题。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021" b="50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通过宣传，可以让更多的人了解职业病的危害和防治方法，提高劳动者的自我保护意识和能力。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宣传是推动职业病防治工作的重要手段，有利于提高全社会对职业健康的重视程度，营造关爱劳动者、关注职业健康的良好氛围。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宣传的重要性和意义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宣传对象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面向所有劳动者，特别是接触职业病危害因素的劳动者，以及用人单位和相关部门。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宣传范围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涵盖工业、农业、服务业等各个领域，重点关注职业病高发行业和岗位。同时，通过线上线下相结合的方式，扩大宣传覆盖面和影响力。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625" r="246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宣传对象及范围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职业健康与职业病概述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职业健康定义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职业健康是指对影响作业者健康的各种职业性因素进行科学检测、分析、评估、干预和保护，以达到保护作业者健康、提高工作生命质量和促进生产力发展的目的。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包括物理因素（如噪声、振动、高温等）、化学因素（如有毒物质、粉尘等）、生物因素（如细菌、病毒等）以及心理社会因素（如工作压力、人际关系等）。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职业健康定义及影响因素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根据《职业病分类和目录》，职业病共分为10大类132种，包括尘肺、职业性放射性疾病、职业中毒、物理因素所致职业病等。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职业病分类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具有明确的病因、与劳动条件密切相关、具有群发性、临床表现有一定规律性、大多数职业病目前尚无特效治疗方法等。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职业病特点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职业病分类与特点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我国职业病发病形势依然严峻，存在职业病危害因素的企业数量多，接触职业病危害因素的人数众多，且流动性大，职业病防治工作面临诸多挑战。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企业主体责任落实不到位、职业病防治监管力量不足、职业病诊断与鉴定能力有待提高、职业病保障制度不完善等。同时，随着新技术、新工艺、新材料的广泛应用，新的职业病危害因素不断出现，对职业病防治工作提出了更高的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我国职业病现状与挑战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职业健康职业病防治法律法规解读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该法律是我国职业病防治的基本法律，明确了职业病防治的基本原则、制度和措施。</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《中华人民共和国职业病防治法》</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如《工作场所职业卫生管理规定》等，对职业病防治工作进行了具体细化和规范。</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相关行政法规和部门规章</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各地根据实际情况，制定了相应的职业病防治法规和规章。</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地方性法规和地方政府规章</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国家相关法律法规体系介绍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用人单位应当为劳动者创造符合国家职业卫生标准和卫生要求的工作环境和条件，并采取措施保障劳动者获得职业卫生保护。</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关键条款一</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劳动者依法享有职业卫生保护的权利，用人单位应当保障劳动者的知情权、培训权、参与权和监督权等。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关键条款二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结合具体案例，分析用人单位在职业病防治方面的违法行为及其法律责任，以及劳动者如何维护自身权益。</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案例分析</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关键条款解读与案例分析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企业责任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用人单位是职业病防治的责任主体，应当建立健全职业病防治责任制，加强职业卫生管理，保障劳动者健康权益。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个人义务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劳动者应当学习和掌握相关的职业卫生知识，遵守职业病防治法律、法规、规章和操作规程，正确使用和维护职业病防护设备和个人使用的职业病防护用品。同时，发现职业病危害事故隐患应当及时报告。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企业和个人责任义务明确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职业健康管理与监督措施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https://d.book118.com/067010102042006050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2024-09-22T18:21:20.567</cp:lastPrinted>
  <dcterms:created xsi:type="dcterms:W3CDTF">2024-09-22T10:21:20Z</dcterms:created>
  <dcterms:modified xsi:type="dcterms:W3CDTF">2024-09-22T10:21:22Z</dcterms:modified>
</cp:coreProperties>
</file>