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DC5C4F-036B-4C51-966A-8BF11F1F2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295DF2-89D5-4311-B819-207914D33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2B31DA-88A6-4559-BDA4-2564EBF0D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36FD6A-8E98-433F-804E-A303A3D9B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EA679-8FE9-4602-96D3-652162ED9D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55BE09-90AD-4488-867B-D6AC9724CF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FFCDE7-6FC8-4A25-BCF5-C59ADED070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F125C8-00F5-45DE-B676-D506BAB47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FDF3C2-3A25-4E2F-BE32-C64037DC5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34B52-BE91-402E-A4D6-5D7A65EAC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308AC-36E1-4D3B-99E3-32E4DDEEE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101041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Nursing English for pediatric pneumonia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The causes and symptoms of pediatric pneumonia</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Nursing methods for pediatric pneumonia</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Measures to prevent pediatric pneumonia</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Case analysis</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Conclusion</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Pediatric pneumonia is a common respiratory disease in children, which is caused by various factors such as viruses, bacteria, and fungi</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It is necessary to use nursing English to communicate with patients and their families effectively, specifically for non native English speakers</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Background Introduction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The purpose of this study is to provide a practical guide for nurses to use nursing English in the treatment of pediatric pneumonia</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The significance of this study lies in promoting effective communication between nurses and patients/families, reducing misunderstandings and improving the quality of nursing care</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Purpose and significance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The causes and symptoms of pediatric pneumonia</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Viral infections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Respiratory syntactic virus (RSV), adenovirus, influenza, parainfluenza, and rhinovirus are common viruses that can cause pneumonia in children</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Bacterial infections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Bacterial pneumonia can be caused by Streptococcus pneumonia, Haemophilus influenzae type b (Hib), Mycoplasma pneumonia, and Chlamydia pneumonia</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Other reasons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Pneumonia can also be caused by aspiration of food or volatility, invasion of foreign bodies, and chemical aspiration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Common causes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Cough</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A hacking cough is a common symptom of pneumonia The cough may be severe and persistent</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Over</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with pneumonia often have a fever that may range from low to high grade</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Shortness of bread</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may break the faster than usual and have difficulty catching their bread</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Other symptoms</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Other symptoms may include chest pain, fatigue, loss of appearance, and invoicing</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Wheeling</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A wheeling sound when the child breaks out may be heard on audition</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Main symbols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Pneumonia can lead to heart disease in children with underlying heart conditions</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Heart disease</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Severe cough and fever can lead to dehydration if not properly treated</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Dehydrogenation</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Prolonged illness can lead to malnutrition if the child is not properly nurtured</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Malnutrition</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Pneumonia can lead to secondary infections such as otitis media (ear infection) or Sinusitis (Sinus infection)</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Secondary infections</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Complications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Nursing methods for pediatric pneumonia</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Medical management</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Ensure that the subscribed antibiotics and other drugs are administered to the child at the correct time and in the correct dose Monitor for any adverse reactions to the bugs and report any concerns to the doctor</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Nebulizer treatment</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Assist in the administration of Nebulizer treatment to the child, ensuring that the child breaks in the medicine correctly and deeply Instrument the child on how to use the Nebulizer and provide support during treatment</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Medical education</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 Provide education to the parents on the importance of completing the course of antibiotics and other treatments, and explain any potential side effects or interactions with other treatments</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Drug therapy</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Rest and relaxation</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Encourage the child to rest and relax, as exceptional activity can be worsen symptoms Provide a call and quiet environment for the child to rest in</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Fluid intake</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Instrument the child and parents on the importance of drinking plenty of fluids to keep the airway moist and aid in anticipation Monitor the child's fluid intake and resource regular drinking</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Symptom monitoring</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Regularly assess the child's symptoms, including fever, cough, diffusion breaking, and chest pain Report any worrisome symptoms or concerns to the doctor prompt</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Home care</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https://d.book118.com/067010104130006026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2024-08-31T22:11:26.635</cp:lastPrinted>
  <dcterms:created xsi:type="dcterms:W3CDTF">2024-08-31T14:11:26Z</dcterms:created>
  <dcterms:modified xsi:type="dcterms:W3CDTF">2024-08-31T14:11:28Z</dcterms:modified>
</cp:coreProperties>
</file>