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ACD0D2-3E1F-4A99-8862-014B2E7002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94F543-B73E-4542-B88E-CE048ED8F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976318-0F21-449C-AEDA-D0AF47A7EA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BB370F-861B-472E-98AB-12F34213A1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A03235-7B17-4390-A1C1-F19342CA9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B31EA9-554B-4435-B7A0-E55FDA2894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03B752-D29B-4D24-A9E1-C61303B75A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B70868-48A0-4C9C-B05C-183E7EA3BD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C8F358-820B-4E2F-8294-CBE3A2A37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D93602-4387-42E7-859E-F3B1E1C2F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FB9202-E534-4391-AC02-745CC9826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01203005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家具生产安全培训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家具生产安全基础知识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家具生产安全事故案例分析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安全防范措施与应急处理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安全意识培养与行为规范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583" b="5583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0250" r="2025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家具生产过程中存在多种安全隐患，如机械伤害、电气事故、火灾等。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6333" r="26333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随着生产技术的不断更新，新的安全隐患也不断出现。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员工安全意识薄弱，缺乏必要的安全知识和技能。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提高员工的安全意识，增强安全责任感。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掌握家具生产过程中的安全操作规程和应急处理措施。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确保员工能够正确使用安全防护用品，减少事故发生。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家具生产安全基础知识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员工应严格遵守生产操作规程，禁止擅自更改工艺流程或操作方法。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遵守工作纪律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正确使用工具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542" r="14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定期维护保养设备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选用合适的工具进行操作，避免使用有缺陷或不安全的工具。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按照规定对设备进行定期维护保养，确保设备处于良好状态。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安全操作规程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操作过程中可能发生夹手、割伤等机械伤害。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000" b="14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机械伤害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不规范操作可能导致触电、电击等电气伤害。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电气伤害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生产过程中使用的材料和设备可能引发火灾或爆炸。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火灾和爆炸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常见安全隐患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安全阀和断路器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对于可能产生高压、高温或过载的设备，应配备安全阀和断路器。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防护罩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对于有旋转或移动部件的设备，应安装防护罩以防止人员接触。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个人防护用品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员工应佩戴合适的个人防护用品，如手套、护目镜、耳塞等。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6417" b="1641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6625" b="1662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安全防护设备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家具生产安全事故案例分析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家具生产过程中，火灾事故常因易燃物、火源控制不当引发，造成严重人员伤亡和财产损失。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2019年，某家具厂因木材加工区的木屑堆积引燃引发火灾，火势迅速蔓延，造成多名员工受伤和大量财产损失。此类事故多因缺乏安全管理制度和员工安全意识薄弱所致。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625" r="236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火灾事故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家具生产过程中，机械伤害事故常因设备故障、操作失误或防护措施不完善造成，对操作人员构成极大威胁。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某家具厂曾发生一起木工机械伤人事故，员工在操作木工机床时，因防护罩缺失，手臂不慎卷入机器中，导致严重受伤。此类事故应加强设备维护、操作培训和安全防护措施。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机械伤害事故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https://d.book118.com/067012030051006034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2024-09-08T04:43:26.141</cp:lastPrinted>
  <dcterms:created xsi:type="dcterms:W3CDTF">2024-09-07T20:43:26Z</dcterms:created>
  <dcterms:modified xsi:type="dcterms:W3CDTF">2024-09-07T20:43:28Z</dcterms:modified>
</cp:coreProperties>
</file>