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AB8F71B-8594-4E21-8B73-4B8735BFEA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5A107B-8E01-4B03-9B96-120F183C1A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D0AD4F1-C3C5-483C-AEFF-73482A37C4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1EB336-0B85-47A9-A942-0B143FD512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E14443-F309-4306-97A8-B544553B23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8145D7B-AE64-4927-B6FD-41C167C437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13BA60-EF66-4D82-BE8C-DDD863BCC46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9DAA2B-8F91-40B3-A367-4AA3498750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AD127B-D1FE-44BB-B475-A20C877CF9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EDEE56-4E1B-4143-8EFB-320EAF6CD6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3E83E0-7083-45A1-9891-3C289FED4E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701402316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2024年VR行业培训资料</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VR行业概述与发展趋势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VR硬件设备与技术创新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VR内容制作与创意设计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VR行业应用与拓展领域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VR行业挑战与机遇并存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未来VR发展趋势预测与战略建议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VR行业概述与发展趋势</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通过计算机生成模拟环境，利用多源信息融合的交互式三维动态视景和实体行为的系统仿真，使用户沉浸到该环境中。</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虚拟现实技术原理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包括沉浸性、交互性和构想性。沉浸性指用户感到作为主角存在于模拟环境中的真实程度；交互性指用户对模拟环境内物体的可操作程度和从环境得到反馈的自然程度；构想性指VR技术可拓宽人类认知范围，创造客观世界不存在的场景或难以实现的体验。</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VR技术特点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VR技术原理及特点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5633" b="5633"/>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VR行业发展历程</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初始阶段</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VR技术起源于20世纪50年代，最初应用于军事领域。随着计算机技术的发展，VR开始进入民用领域。</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发展阶段</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进入21世纪后，VR技术得到了快速发展，逐渐应用于游戏、影视、教育、医疗等领域。</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成熟阶段</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近年来，随着5G、AI等技术的融合应用，VR行业进入了成熟阶段，应用场景不断拓宽，用户体验不断提升。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市场规模</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随着技术的不断进步和应用场景的拓展，2024年VR市场规模有望达到数百亿美元。</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75" r="166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行业应用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VR将在游戏、影视、教育、医疗等领域得到更广泛的应用。例如，VR游戏将带来更加沉浸式的游戏体验；VR影视将为观众提供更加身临其境的观影感受；VR教育将为学生提供更加生动的学习方式；VR医疗将为医生和患者提供更加高效的诊疗手段。</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技术创新</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未来几年，VR技术将继续创新，包括更高的分辨率、更低的延迟、更好的交互方式等。同时，VR将与AI、5G等技术融合，为用户提供更加丰富和智能的体验。</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2024年VR市场前景预测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VR硬件设备与技术创新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9667" b="9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一款由Facebook推出的独立VR头盔，具有高分辨率显示屏和强大的处理器，可提供流畅的游戏体验。</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Oculus Quest 2</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HTC Vive</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Valve Index</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Sony PlayStation VR</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一款高端PC VR头盔，具有高质量的图像和精准的追踪系统，适用于专业用户和游戏玩家。</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一款高性能的PC VR头盔，具有高分辨率显示屏、宽视场角和精准的控制器，提供出色的沉浸式体验。</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一款专为PlayStation游戏机设计的VR头盔，具有丰富的游戏资源和良好的兼容性。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主流VR设备介绍及比较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751" r="25751"/>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新一代VR设备通过采用先进的无线技术，摆脱了线缆的束缚，提高了用户的自由度和便捷性。</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无线化</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通过采用轻量化材料和设计，新一代VR设备更加轻便，降低了用户长时间佩戴的疲劳感。</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轻量化</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新一代VR设备配备了高分辨率显示屏，提高了图像的清晰度和细腻度，增强了用户的沉浸感。</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高分辨率显示屏</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通过集成眼动追踪技术，新一代VR设备能够更准确地捕捉用户的视线和注意力，提供更加自然的交互体验。</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眼动追踪技术</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新一代VR设备技术创新点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注重品质和性能</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优先选择品质可靠、性能稳定的VR设备品牌和型号，确保良好的使用体验。</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了解售后服务和技术支持</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在购买前了解设备的售后服务和技术支持情况，确保在使用过程中能够获得及时的帮助和解决方案。</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考虑兼容性和扩展性</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选择具有良好兼容性和扩展性的VR设备，以便与不同平台和应用程序配合使用。</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根据需求选择</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根据个人或企业的实际需求，选择适合的VR设备类型和功能配置。</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硬件设备选购建议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VR内容制作与创意设计</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掌握3D建模软件</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学习使用专业的3D建模软件，如Maya、3ds Max等，掌握基本建模技巧。</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理解3D渲染原理</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深入了解光线追踪、材质贴图、光影处理等渲染技术，提升画面质量。</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高效建模与渲染流程</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学习如何优化建模和渲染流程，提高工作效率和成果质量。</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3D建模与渲染技术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学习交互设计的基本原则，如直观性、反馈性、一致性等，提升用户体验。</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交互设计原则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6" r="16626"/>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VR界面设计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用户测试与反馈</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掌握VR界面设计技巧，如空间布局、图标设计、文字排版等，创造沉浸式体验。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学习如何进行有效的用户测试，收集用户反馈并优化设计方案。</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交互设计与用户体验优化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https://d.book118.com/067014023165006035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2024-09-10T14:58:06.823</cp:lastPrinted>
  <dcterms:created xsi:type="dcterms:W3CDTF">2024-09-10T06:58:06Z</dcterms:created>
  <dcterms:modified xsi:type="dcterms:W3CDTF">2024-09-10T06:58:09Z</dcterms:modified>
</cp:coreProperties>
</file>