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E3161-C7F9-4C9F-BDEE-93A3AA707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BDD8F-0939-4A96-A490-D8FE7E4B6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4DDAD-C8F8-43C2-87F4-A1F7DD8E3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20CB4-8346-43DD-85C0-4D45FB1B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E9013-C914-4B6C-A0B1-E62A4604B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CBC7B-AA24-4986-A276-24C41E33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6EBAD9-BCC4-40F9-B2CC-EE9EB1076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5C25B-BC47-4D92-BCE6-0A64A81C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F6637-9678-4142-B529-4D3B60336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D94F0-E253-4DD2-B250-ED405402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DC11B-1461-490E-B975-54963A07C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14141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轴类零件加工工艺中的焊接与钎焊技术指南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焊接与钎焊技术概述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轴类零件加工中焊接技术应用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轴类零件加工中钎焊技术应用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焊接与钎焊质量评估与控制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安全生产与环保要求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焊接与钎焊技术概述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焊接是一种通过加热、加压或两者并用，使两个分离的金属表面达到原子间的结合，形成永久性连接的工艺方法。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924" r="219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钎焊定义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钎焊是采用比母材熔点低的金属材料作钎料，将焊件和钎料加热到高于钎料熔点、低于母材熔点的温度，利用液态钎料润湿母材，填充接头间隙并与母材相互扩散实现连接焊件的方法。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焊接和钎焊都是利用金属材料的热塑性，通过加热和加压等手段，使金属表面达到原子间的结合，从而实现金属的连接。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焊接与钎焊定义及原理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热源的性质和工艺特点，焊接方法可分为熔焊、压焊和钎焊三大类。其中，熔焊是将两个被焊工件局部加热到熔化状态，然后冷却凝固形成一个整体的工艺方法；压焊是在焊接过程中，对焊件施加压力（加热或不加热），以完成焊接的方法；钎焊则是采用比母材熔点低的金属材料作钎料，通过加热使钎料熔化并填满接头间隙，从而实现连接的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焊接方法分类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钎料熔点的不同，钎焊可分为硬钎焊和软钎焊两大类。硬钎焊的钎料熔点高于450℃，接头强度高，主要用于受力较大或工作温度较高的场合；软钎焊的钎料熔点低于450℃，接头强度较低，主要用于受力不大或工作温度较低的场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钎焊方法分类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焊接与钎焊方法分类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焊接技术广泛应用于制造业的各个领域，如航空航天、汽车制造、石油化工、船舶制造、建筑等。在这些领域中，焊接技术被用于连接各种金属材料和结构件，以满足产品的设计和使用要求。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钎焊应用领域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焊技术也广泛应用于制造业的各个领域，特别是在一些特殊要求的场合下。例如，在航空航天领域中，由于许多零部件需要承受高温、高压等恶劣环境，因此常采用硬钎焊技术来实现零部件的连接；在电子工业中，软钎焊技术被用于连接电子元器件和电路板等。此外，在珠宝、艺术品等领域中，也常采用钎焊技术来实现金属材料的连接和装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焊接与钎焊应用领域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轴类零件加工中焊接技术应用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60" r="225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轴类零件通常具有长径比大、形状复杂、精度要求高等特点，其加工过程中需要保证同轴度、圆度等形位公差。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轴类零件结构特点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轴类零件在加工过程中，常需要进行局部修复、连接或增强等操作，焊接技术是实现这些操作的重要手段之一。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轴类零件特点及焊接需求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0" b="15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根据轴类零件的材质、规格及焊接需求，选择合适的焊接设备，如氩弧焊机、CO2气体保护焊机等。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根据所选设备的特点和轴类零件的焊接需求，合理设置焊接电流、电压、速度等参数，以确保焊接质量和效率。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焊接设备选型及参数设置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在焊接过程中，应注意保持焊枪与工件之间的合适距离和角度，控制焊接速度和熔池形状，以获得良好的焊缝成形和内部质量。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在焊接前应对轴类零件进行预热处理，以降低焊接应力和变形；同时，在焊接过程中应注意防止气孔、夹渣等缺陷的产生。此外，对于高精度要求的轴类零件，还需采取特殊措施控制焊接变形和残余应力。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焊接操作技巧与注意事项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轴类零件加工中钎焊技术应用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钎料类型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根据轴类零件材质和加工要求，选择合适的钎料，如铜基、银基、镍基等。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钎料性能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要求钎料具有良好的润湿性、流动性、填充性和抗腐蚀性，以确保钎焊接头的质量和性能。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钎料选用及性能要求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313" r="22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根据轴类零件的尺寸、形状和加工要求，选择合适的钎焊设备，如火焰钎焊、感应钎焊、电阻钎焊等。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根据所选钎料和设备类型，合理设置钎焊温度、时间、压力等参数，以确保钎焊接头的质量和性能。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钎焊设备选型及参数设置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https://d.book118.com/067014141053006032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2024-09-05T04:10:15.716</cp:lastPrinted>
  <dcterms:created xsi:type="dcterms:W3CDTF">2024-09-04T20:10:15Z</dcterms:created>
  <dcterms:modified xsi:type="dcterms:W3CDTF">2024-09-04T20:10:17Z</dcterms:modified>
</cp:coreProperties>
</file>