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3A35DF-20BD-4BD7-90B5-A14212710585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875DB-064A-4A6F-9BE0-0FEAFAC3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2472A-8BA9-4407-954E-B7F1D3DF0C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5318A-77C4-427B-BF05-593964CC5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1179A8-A1C5-4E9F-93E8-BBC361F8C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9DE989-9A33-4EBE-BD20-D90F22FDD1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E9A35E-78BA-4291-BF31-754AD90BF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E7232C-6CBD-42FF-9DAC-3DEF18BF1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055E2C-3886-4AAD-BCD7-D579C9247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5947EF-C504-4973-9375-9E49DF90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27FBE-E624-4AD5-A2F3-573314BFE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36B3FA-B583-415E-93F7-8FB6C0A577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24522BD-CC06-4442-BCC6-C2E01FADB9F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DE996CD-F752-4C46-88FB-AABD58E360BD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1506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企业礼仪培训的重要性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企业礼仪的基本要点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企业礼仪培训对员工发展的影响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企业礼仪培训是为企业员工提供相关礼仪知识和技能培训的活动，旨在提升员工在商务场合的形象和专业素养。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企业形象的重要性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外部传达给客户、合作伙伴以及社会大众的形象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第一印象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良好的企业形象能增加企业的竞争力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竞争力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通过礼仪培训提升员工的外在形象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礼仪培训可以增强员工的自信心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礼仪培训有助于塑造良好的企业文化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塑造企业文化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学习如何穿着得体和体现专业形象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仪容仪表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了解各种场合的礼仪规范和准则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礼仪常识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学习恰当的语言和举止礼节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言谈举止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可以提高员工的商务礼仪素养，增强企业的整体形象，促进内外部沟通，建立良好的社会关系。通过礼仪培训，员工能够更好地代表公司形象，提升专业素质，提高工作效率，促进企业的可持续发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企业礼仪的基本要点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仪容仪表的重要性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企业礼仪中，仪容仪表是最直观展示企业形象的方面。员工的服装整洁、仪表端庄直接影响了客户对企业的印象。因此，注意仪容仪表细节，不仅展现了个人形象，也代表了企业形象的专业与品质。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言谈举止的影响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用语得体、态度友善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表达方式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倾听他人、表达清晰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保持礼貌、亲和力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姿势举止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避免争执、尊重观点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言谈内容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礼仪常识的必备知识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知晓餐桌礼节、礼貌待人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宴会礼仪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注意言谈举止、维护人际关系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交际礼仪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规范沟通方式、尊重合作伙伴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行为准则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尊重他人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学习互助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责任担当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诚信正直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友好待人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维护公德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企业文化中的礼仪要求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文化特点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开放包容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企业文化中的礼仪要求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企业文化中的礼仪要求不仅是员工个人的修养，更是企业整体形象的体现。通过遵守文化中的行为准则和价值观念，员工能更好地融入企业文化，促进团队合作，形成和谐的工作氛围。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企业礼仪培训的实施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企业礼仪培训的方式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礼仪培训可以通过内训、外聘培训机构或在线学习来实施。内训可以有效地针对公司内部员工进行培训，外聘培训机构则可以提供专业的培训方案，而在线学习则可以方便员工随时随地进行学习。选择合适的培训方式对提升员工礼仪素养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培训内容的设计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根据员工岗位和特点制定具体的培训内容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内容间有机结合，形成完整的培训体系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系统性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培训内容要贴近实际工作场景，能够立即应用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实用性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培训效果的评估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定期进行员工满意度调查，了解培训效果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反馈调查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结合员工绩效考核，评估培训效果的具体表现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通过员工日常行为观察培训是否产生积极影响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实际表现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不断改进培训方案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根据员工反馈和实际效果不断调整培训内容和方式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落实到日常工作中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通过实际工作情景引导员工将培训知识应用到实践中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持续跟进与改进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定期复训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定期安排礼仪培训课程，保持员工礼仪意识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企业礼仪培训的实施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企业礼仪培训的重要性不可忽视，通过有效的培训方式和内容设计，可以提升员工的专业形象和工作效率。持续跟进和改进培训计划，不断评估培训效果，是确保培训取得成功的关键步骤。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企业礼仪培训的案例分析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成功企业的礼仪培训实践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成功企业如谷歌注重创新文化，通过礼仪培训建立团队合作意识，培养员工创造力。阿里巴巴则坚持价值观培训，强调诚信与合作，体现了企业文化的重要性。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成功企业的礼仪培训实践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鼓励员工创新思维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谷歌的创新文化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强调诚信与合作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阿里巴巴的企业价值观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https://d.book118.com/067015066012006055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企业礼仪培训的重要性</vt:lpstr>
      <vt:lpstr>目录</vt:lpstr>
      <vt:lpstr>第1章 企业礼仪培训的重要性</vt:lpstr>
      <vt:lpstr> </vt:lpstr>
      <vt:lpstr>企业形象的重要性</vt:lpstr>
      <vt:lpstr>礼仪培训的好处</vt:lpstr>
      <vt:lpstr>礼仪培训内容</vt:lpstr>
      <vt:lpstr>企业礼仪培训的重要性</vt:lpstr>
      <vt:lpstr>第2章 企业礼仪的基本要点</vt:lpstr>
      <vt:lpstr> </vt:lpstr>
      <vt:lpstr>言谈举止的影响</vt:lpstr>
      <vt:lpstr>礼仪常识的必备知识</vt:lpstr>
      <vt:lpstr>企业文化中的礼仪要求</vt:lpstr>
      <vt:lpstr>企业文化中的礼仪要求</vt:lpstr>
      <vt:lpstr>第3章 企业礼仪培训的实施</vt:lpstr>
      <vt:lpstr>企业礼仪培训的方式</vt:lpstr>
      <vt:lpstr>培训内容的设计</vt:lpstr>
      <vt:lpstr>培训效果的评估</vt:lpstr>
      <vt:lpstr>持续跟进与改进</vt:lpstr>
      <vt:lpstr> </vt:lpstr>
      <vt:lpstr>第四章 企业礼仪培训的案例分析</vt:lpstr>
      <vt:lpstr> </vt:lpstr>
      <vt:lpstr>成功企业的礼仪培训实践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2024-09-29T14:52:32.054</cp:lastPrinted>
  <dcterms:created xsi:type="dcterms:W3CDTF">2024-09-29T06:52:32Z</dcterms:created>
  <dcterms:modified xsi:type="dcterms:W3CDTF">2024-09-29T06:52:34Z</dcterms:modified>
</cp:coreProperties>
</file>