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38564-E48B-46C2-9A6B-60A4C954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6E47F-8A41-45A2-84DF-E252D0BB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C5EFB-8F8E-42CF-AE2A-5AAE63BD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38C13-0C51-444D-BF78-DCF8214A4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B498F-D0EF-4E15-ADAB-323ADDF14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D9667-4656-4B7D-8DEF-921C54FAC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AD1C6-5CF5-41CE-95C9-52097D02E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39AF4-18BE-4CF5-B9DB-3000EB6C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0C083-9EBC-4093-83FC-3D44C2BA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C6213-010E-4AE6-95FC-4554DE0E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886FA-949A-4E24-9141-54F0FEA48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15155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心理健康对个人自尊心的影响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个人自尊心概述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心理健康对个人自尊心正面影响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心理健康对个人自尊心负面影响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保持心理健康，提升个人自尊心的建议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心理健康对个人自尊心的影响是当前心理学领域研究的热点之一。随着社会的快速发展，人们面临的压力和挑战也日益增多，心理健康问题逐渐受到广泛关注。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自尊心是指个体对自我价值和能力的认同程度，是心理健康的重要组成部分。自尊心的高低不仅影响个体的心理健康水平，还与个体的社会适应、人际关系、职业发展等方面密切相关。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因此，探讨心理健康对自尊心的影响，对于促进个体心理健康、提高自尊心水平、增强社会适应能力具有重要意义。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研究目的：本研究旨在探讨心理健康对自尊心的影响及其作用机制，为提高个体自尊心水平和心理健康水平提供理论支持和实践指导。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研究问题：本研究主要关注以下几个问题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心理健康与自尊心之间是否存在显著相关关系？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不同心理健康水平对自尊心的影响有何差异？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心理健康对自尊心的影响是否存在性别、年龄等人口学变量的差异？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如何通过心理干预措施提高个体的自尊心水平和心理健康水平？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69" r="241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心理健康不仅仅是没有心理疾病，更是一种积极的心理状态，表现为个体的自我认知清晰、情绪稳定、行为适应良好。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心理健康是指个体在心理、情感和行为方面的健康状态，它涉及到个体的认知、情感、意志和行为的协调和平衡。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行为适应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02" b="167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能够客观、全面地认识自己，包括自己的优点、缺点和需求。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能够保持情绪的稳定和平衡，不轻易受到外界因素的干扰而产生过度的情绪波动。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能够根据不同的环境和情境，采取适当的行为方式，与他人建立良好的人际关系。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能够积极面对生活中的挑战和困难，保持乐观、自信的心态。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14" r="106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心理健康的个体能够更好地适应环境，处理生活中的各种问题，从而提高生活质量。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心理健康与身体健康密切相关，心理疾病往往会导致身体疾病的发生，而心理健康则有助于预防身体疾病。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心理健康的个体能够保持清晰的思维和良好的情绪状态，从而提高工作效率和创造力。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心理健康的个体能够更好地适应社会环境，与他人建立良好的关系，从而在社会中获得更好的发展。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增强社会适应性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个人自尊心概述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77" r="141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48" r="29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自尊心是指个体对自我价值的认知和评估，它反映了一个人对自己能力和价值的认同程度。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自我价值感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自尊心是个体心理健康的重要组成部分，它关系到一个人的心理地位和自我认同。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心理地位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自尊心定义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家庭环境对自尊心的形成具有重要影响，父母的关爱、支持和鼓励有助于孩子形成积极的自尊心。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人们在社会比较中评估自己的能力和价值，进而形成自尊心。与他人的比较可以激发个体的竞争意识和自我提升动力。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社会比较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个人的成功经历、社会认可和成就等因素也会对自尊心的形成产生积极影响。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自尊心形成与发展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行为动机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自尊心可以激发个体的行为动机，促使人们努力追求成功和成就，以维护和提高自己的自尊心。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自尊心对心理健康具有维护作用，高自尊心的人更容易拥有积极的心态和情绪稳定性。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自尊心还会影响个体的人际关系，高自尊心的人更容易建立积极、健康的人际关系，而低自尊心的人则可能表现出社交回避或攻击性行为。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987" r="1198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042" r="9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3208" b="13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自尊心作用与意义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https://d.book118.com/067015155034006040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2024-09-12T12:00:19.604</cp:lastPrinted>
  <dcterms:created xsi:type="dcterms:W3CDTF">2024-09-12T04:00:19Z</dcterms:created>
  <dcterms:modified xsi:type="dcterms:W3CDTF">2024-09-12T04:00:21Z</dcterms:modified>
</cp:coreProperties>
</file>