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71D939-B19D-4F9F-91D7-383B7118A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BB9192-121D-41C0-9EAA-405A3EBAAC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38412A-2833-4B8A-B3EA-5FBD1A69D4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366228-6A97-4CC4-A13F-9EF7D73C3B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5002A1-30C3-4C97-9E63-52310ECBBB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E0371E-007A-49D3-8341-15034D19CD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6A8C09-DD71-4057-B2DC-4BF69ED011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847163-424F-4DAD-A199-1CE99458A8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3B7A87-ECBF-4826-8800-AEF590DC81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B5EC47-7E02-4982-B44B-98FD0118E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F036CF-157E-46DD-8E9F-08A7383EF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16134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建设施工质量管理体系的应急预案与措施</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施工质量管理体系概述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应急预案的制定与实施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应急措施的分类与内容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案例分析：成功应对施工质量问题的应急预案与措施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完善质量管理体系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建设施工质量管理体系是确保施工质量的重要手段，应急预案与措施作为质量管理体系的一部分，能够提高体系的完整性和有效性。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应对突发事件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建设施工过程中可能面临各种突发事件，如自然灾害、设备故障、人为破坏等，需要制定应急预案以应对这些事件，保障施工安全和进度。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提升企业形象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积极应对突发事件并妥善处理，能够展示企业的专业能力和社会责任感，提升企业形象和信誉。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2958" b="129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333" r="1633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应急预案与措施能够指导施工人员在突发事件发生时采取正确的应对措施，减少人员伤亡和财产损失，保障施工安全。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保障施工安全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通过制定应急预案与措施，可以合理安排资源，快速响应并处理突发事件，从而确保施工进度不受影响。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确保施工进度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应急预案与措施能够针对施工过程中可能出现的问题制定相应的解决方案，避免问题扩大和影响施工质量。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提高施工质量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积极应对突发事件并不断完善应急预案与措施，能够提高企业的风险管理能力和应对能力，为企业可持续发展奠定基础。</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促进企业可持续发展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应急预案与措施的重要性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施工质量管理体系概述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685" r="1868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施工质量管理体系的构成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明确质量管理的指导思想和具体目标，为质量管理体系的建立和运行提供方向。</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建立质量管理组织，明确各级人员的职责和权限，确保质量管理体系的有效运行。</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包括人力资源、设备资源、材料资源等的管理，确保施工过程中的资源保障。</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对施工过程中的各个环节进行有效控制和管理，确保施工质量的稳定性和可靠性。</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质量方针和目标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组织结构和职责</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资源管理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过程管理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通过事先分析和预测可能出现的质量问题，采取相应的预防措施，减少质量事故的发生。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预防为主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全员参与</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持续改进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强化全员质量意识，鼓励员工积极参与质量管理活动，形成全员关注质量的良好氛围。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不断总结经验教训，对质量管理体系进行持续改进和优化，提高质量管理水平。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施工质量管理体系的运行机制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内部审核</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定期对质量管理体系进行内部审核，发现问题及时整改，确保体系的有效运行。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外部监管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接受政府监管部门和社会监督机构的检查和评估，确保施工质量的合规性和社会认可度。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绩效评估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建立绩效评估机制，对质量管理体系的运行效果进行评估和考核，为持续改进提供依据。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施工质量管理体系的监管与评估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应急预案的制定与实施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应急预案的制定原则</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预防为主，防治结合：坚持预防与应急相结合，常态与非常态相结合，做好应对突发事件的各项准备工作。</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统一领导，分级负责：在应急指挥部的统一领导下，各成员单位按照各自职责和权限，负责相关应急管理和应急处置工作。</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依法规范，加强管理：依据有关法律和行政法规，加强应急管理，维护公众的合法权益，使应对突发事件的工作规范化、制度化、法制化。</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快速反应，协同应对：加强以属地管理为主的应急处置队伍建设，建立联动协调制度，充分动员和发挥乡镇、社区、企事业单位、社会团体和志愿者队伍的作用，依靠公众力量，形成统一指挥、反应灵敏、功能齐全、协调有序、运转高效的应急管理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现场处置</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根据现场情况，采取相应的应急处置措施，如疏散人员、封锁现场、组织救援等。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后期处理</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在应急处置结束后，对事件进行总结评估，完善应急预案，提高应对能力。</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信息报告</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及时向相关部门报告突发事件的情况和处置进展，以便协调各方资源，共同应对。</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启动应急预案</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当发生突发事件时，应立即启动相应的应急预案，组织相关人员赶赴现场进行处置。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应急预案的实施步骤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https://d.book118.com/067016134102006042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2024-09-15T19:08:59.092</cp:lastPrinted>
  <dcterms:created xsi:type="dcterms:W3CDTF">2024-09-15T11:08:59Z</dcterms:created>
  <dcterms:modified xsi:type="dcterms:W3CDTF">2024-09-15T11:09:01Z</dcterms:modified>
</cp:coreProperties>
</file>