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0FEE9-7554-4E39-B777-27A48EA05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E3C50-FAE2-4725-95CD-B63EFFF6E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406D1-F89D-4924-B5CD-6638E3F60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A886D-6E91-410C-813B-4F4817001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94BBE5-9B76-43F0-897F-88A6C09F5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A6A062-9CD9-4AEA-BB17-A73CFD841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E41708-C5F1-4AA7-AF75-071529EDB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A492E-DFD8-4B89-9D78-226A2C413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670A7-D6B8-4898-9619-9D60748BD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1C94B-1646-4F53-A59F-0EECC7AEA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7A886-1866-42F6-A428-99E7D7B22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20111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新生儿动脉置管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新生儿动脉置管概述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置管前准备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置管操作流程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置管后护理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新生儿动脉置管概述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21" r="315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39" r="145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新生儿动脉置管是一种在新生儿期进行的操作，通过动脉置管监测和采集动脉血液样本，以评估和监测新生儿的生理状态。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动脉置管的主要目的是为了连续监测新生儿的血压、血气分析和酸碱平衡等指标，以便及时发现并处理潜在的危及生命的状况。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12" b="23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需要连续监测血压和血气指标的新生儿，如早产儿、低出生体重儿、危重患儿等。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需要进行频繁采血检测的患儿，如需要进行血培养、药物浓度监测等。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需要进行特殊治疗或抢救的患儿，如呼吸机辅助通气、体外膜氧合等。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置管过程简介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准备：在置管前，需要对新生儿进行全面的评估，确保其符合置管适应症。同时，需要准备相应的置管器材和药品。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操作：在严格的无菌操作下，使用超声引导或触摸动脉搏动的方法确定穿刺点，并进行局部麻醉。然后，通过穿刺针进行动脉穿刺，将导管置入动脉内，并进行固定。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监测：置管后，需要持续监测新生儿的生命体征和置管侧肢体的血液循环情况，及时发现并处理任何异常情况。同时，需要定期采集动脉血液样本进行相关指标的检测。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拔管：当不再需要置管时，需要在适当的时机拔除导管。拔管前需要进行全面的评估，确保拔管不会对新生儿的生理状态造成影响。拔管后需要进行适当的护理和观察，以确保新生儿的健康状况不受影响。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置管前准备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对患儿进行全面的评估，了解其病情、年龄、体重等基本情况，以便选择合适的置管方式。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评估患儿情况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患儿安抚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在置管前，对患儿进行适当的安抚，缓解其紧张和恐惧情绪，以便更好地进行置管操作。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对患儿手术部位的皮肤进行清洁和备皮，以减少感染的风险。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选择适合新生儿大小的动脉置管器械，确保其安全性和有效性。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72" r="1677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动脉置管器械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准备手术过程中所需的消毒用品，如消毒液、消毒棉签等。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消毒用品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准备适当的敷料和固定材料，以便在置管后对导管进行固定。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敷料和固定材料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器械准备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组建经验丰富的手术团队，包括外科医生、麻醉师、护士等，确保手术过程的顺利进行。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对手术团队进行新生儿动脉置管的专业培训，提高操作技能和安全性。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制定详细的应急预案，以便在置管过程中出现意外情况时能够迅速采取有效措施。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置管操作流程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根据新生儿的体位和手术需求，选择合适的动脉进行置管，如桡动脉、肱动脉或股动脉等。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检查选定动脉的血管条件，确保血管无异常、无损伤，以便顺利置管。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评估血管条件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对选定动脉周围皮肤进行消毒，确保无菌操作环境。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铺巾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在消毒区域铺巾，防止手术过程中与外界接触，减少感染风险。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消毒铺巾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对选定动脉周围皮肤进行局部麻醉，减轻置管过程中的疼痛感。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在X光或超声引导下，使用穿刺针和导丝将导管置入动脉内，确保导管位置准确无误。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穿刺置管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穿刺置管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https://d.book118.com/067020111004006042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2024-09-15T01:43:18.532</cp:lastPrinted>
  <dcterms:created xsi:type="dcterms:W3CDTF">2024-09-14T17:43:18Z</dcterms:created>
  <dcterms:modified xsi:type="dcterms:W3CDTF">2024-09-14T17:43:20Z</dcterms:modified>
</cp:coreProperties>
</file>