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21B1B-18C0-474D-816A-FEEC1D54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2F13A-3ED3-4D1A-9375-6BE613AC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2ACFD-A956-4C9C-A0BC-45D3DE8A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89065-96B6-4AF8-9E0B-DA121AFEE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9EE1E-2436-4B96-9BB6-D028F83A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6E49D-2350-4259-8076-893B024B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2BBF7-BBCB-4603-8659-D6F3F5E4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2EC5C-863D-42FE-93BA-ACF42F46A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D3371-9C6D-4A3D-A67A-C7EF6158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B1B02-726F-46C1-941B-8E47C29C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B0F4-F2E2-4AC8-A564-BC3FBCE1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22132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《外科体液失衡》ppt课件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外科体液失衡概述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外科体液失衡的诊断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外科体液失衡的治疗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外科体液失衡的预防与护理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外科体液失衡的案例分析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外科体液失衡概述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外科体液失衡是指由于各种原因导致的体内液体量或成分异常，从而引发的一系列生理功能紊乱和代谢障碍。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根据病因和病理生理机制，外科体液失衡可分为高渗性脱水、低渗性脱水、等渗性脱水、水中毒等多种类型。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外科体液失衡的病因多种多样，主要包括呕吐、腹泻、高热、大量出汗、烧伤等。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当人体摄入或损失大量液体和电解质时，机体的水、电解质平衡和酸碱平衡被打破，导致一系列生理功能紊乱和代谢障碍。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口渴、尿少、疲乏、头晕、恶心、呕吐、心慌、肌肉抽搐等。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皮肤黏膜干燥、弹性下降、脉搏细速、血压不稳定等。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体液失衡的症状与体征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外科体液失衡的诊断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通过检测血液中电解质、酸碱度、血红蛋白等指标，判断是否存在体液失衡。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观察尿液颜色、比重等指标，了解肾脏排泄功能和体液平衡状态。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利用超声波显示脏器形态和血流情况，有助于发现体液失衡相关的病变。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对于某些特定类型的体液失衡（如腹水、胸腔积液等），X线检查有助于明确诊断。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根据患者的临床表现、实验室检查和影像学检查结果，综合判断是否为体液失衡。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需与其他可能导致类似症状的疾病进行鉴别，如心力衰竭、肾功能不全等。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外科体液失衡的治疗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根据患者的体重、失血量、脱水程度等因素，计算出所需的补液量。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补液量计算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根据患者的电解质失衡情况，选择适当的电解质溶液或胶体溶液进行补充。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补液种类选择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根据患者的病情和心肺功能状况，控制适当的补液速度，避免过快或过慢。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补液速度控制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https://d.book118.com/067022132043006043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2024-09-16T23:43:50.691</cp:lastPrinted>
  <dcterms:created xsi:type="dcterms:W3CDTF">2024-09-16T15:43:50Z</dcterms:created>
  <dcterms:modified xsi:type="dcterms:W3CDTF">2024-09-16T15:43:52Z</dcterms:modified>
</cp:coreProperties>
</file>