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C7719-1A19-44DD-9F33-C8A1AD598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2D423-A574-4F99-9CF2-04C71BE30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49C95-F374-410D-9FAE-592504D11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D3144C-D6BD-4FCE-97B6-805CCE235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998736-7CC2-45A6-B368-C63AE12FE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0C2E71-215D-433D-A066-BB477EA5A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533F10-CF4E-4108-A89D-592E6C91C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FF991B-6DFA-4E75-8DAF-5D84E6401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BD9BC4-DA3A-47F0-8D94-CA675295A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F6F0B-5031-40E9-81D2-AFCC1CFD4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6A318-F6E7-4865-B03D-BF778676D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02300005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护理质量改善案例比赛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护理质量改善案例展示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护理质量改善方法探讨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护理团队建设与培训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护理质量改善成果展示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77" b="289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35" b="281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提升护理质量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通过比赛促进护理人员之间的交流和学习，分享成功的护理实践和经验，从而提升整体护理质量。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应对护理挑战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比赛旨在解决护理实践中遇到的问题和挑战，鼓励护理人员提出创新性解决方案，推动护理工作的不断改进。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激发护理人员积极性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通过比赛的形式，激发护理人员的参与热情和学习动力，提高他们的专业素养和技能水平。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比赛介绍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参赛对象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各级医疗机构、护理院校、护理团队的护理人员均可参加。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比赛内容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参赛者需提交一份关于护理质量改善实践的案例报告，内容包括问题阐述、解决方案、实施过程和效果评估等。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比赛形式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比赛采用线上提交和线下评审的方式进行，评审团由护理领域的专家组成，根据案例的创新性、实用性、效果等因素进行评分。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奖项设置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比赛设立一、二、三等奖及优秀组织奖等多个奖项，对获奖者给予荣誉证书和一定的物质奖励。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护理质量改善案例展示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通过患者满意度调查发现，患者对护理服务的整体满意度不高，主要集中在沟通不畅、服务不及时等方面。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问题诊断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制定并实施护患沟通培训计划，提高护士沟通技巧；建立患者需求快速响应机制，确保患者需求得到及时处理。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再次进行患者满意度调查，发现患者对护理服务的满意度有了显著提高。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案例一：提高患者满意度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通过对医院感染数据的分析，发现感染率高于行业平均水平，存在较大的安全隐患。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问题诊断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加强医护人员手卫生管理，提高手卫生依从性；定期对医院环境进行清洁和消毒，减少污染源。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经过一段时间的实施，医院感染率明显降低，达到了行业平均水平以下。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案例二：降低医院感染率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对护理工作流程进行优化和再造，简化流程、提高效率；引入信息化管理系统，实现护理工作的电子化、智能化管理。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问题诊断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通过对护理工作流程的梳理，发现存在流程繁琐、效率低下等问题。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优化后的护理工作流程更加高效、便捷，提高了护士的工作效率和患者的就医体验。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案例三：优化护理工作流程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护理质量改善方法探讨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完善患者安全管理制度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建立健全患者安全管理制度和流程，明确各部门、各岗位的职责和权限，确保患者安全管理工作有章可循。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加强患者安全教育与培训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定期开展患者安全知识培训，提高医护人员的安全意识和操作技能，减少医疗差错和事故的发生。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建立患者安全文化理念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通过培训、宣传等方式，使医护人员充分认识到患者安全的重要性，树立“患者安全第一”的理念。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患者安全文化建设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制定科学的护理质量评估标准和方法，定期对护理工作进行全面、客观、准确的评估。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建立护理质量评估体系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对评估结果进行深入分析，找出护理工作中存在的问题和不足，明确改进方向和措施。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分析护理质量问题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针对存在的问题，制定具体的改进措施和计划，并落实到实际工作中，持续跟踪和监测改进效果。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实施护理质量改进措施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护理质量评估与改进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https://d.book118.com/067023000055006054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2024-09-28T15:53:39.024</cp:lastPrinted>
  <dcterms:created xsi:type="dcterms:W3CDTF">2024-09-28T07:53:39Z</dcterms:created>
  <dcterms:modified xsi:type="dcterms:W3CDTF">2024-09-28T07:53:41Z</dcterms:modified>
</cp:coreProperties>
</file>