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FBA40-5413-4D89-B820-69AB0B97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27485-9EBD-4E83-B0A4-BFBC91171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CFAF5-1185-402C-BAB2-D91119EE2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E650D-3FA5-40F3-B26A-B26034265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55BFB-394E-4859-9EF1-0DB4AE4A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A1DA9-2C91-4D44-9FF5-E5C328A54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E4422-A26D-4C6A-8EDD-D9C7F5DD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8BC58-8364-4F15-8DB3-7050B1574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E000E-A896-4AFA-8587-D026964A3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E4AC0-327E-4782-AB07-56843F470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45B44-A42A-459B-AAD5-A4C709BED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2403200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珍惜时间勤奋学习主题班会\n## 1.珍惜时间的重要性及方法\n### 1.1时间对学习成果的影响\n### 1.2珍惜时间的方法与技巧\n### 1.3案例分析：成功人士的时间管理\n## 2.勤奋学习的意义及方法\n### 2.1勤奋学习对个人成长的促进作用\n### 2.2如何制定有效的学习计划\n### 2.3案例分析：优秀学生的学习方法\n## 3.克服拖延症与提高学习效率\n### 3.1拖延症的产生原因及解决方法\n### 3.2提高学习效率的方法与技巧\n### 3.3案例分析：克服拖延，提高学习效率的成功案例\n## 4.保持学习动力与毅力的方法\n### 4.1如何激发并保持学习动力\n### 4.2提高学习毅力的方法与实践\n### 4.3案例分析：学习动力与毅力的培养\n## 5.团队协作与学习成果的提升\n### 5.1团队协作在学习过程中的重要性\n### 5.2如何提高团队协作能力\n### 5.3案例分析：团队协作对学习成果的提升\n## 6.珍惜时间勤奋学习的实践与总结\n### 6.1珍惜时间勤奋学习的实践计划\n### 6.2实践过程中的经验与教训\n### 6.3总结与展望：持续提高学习效果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珍惜时间勤奋学习主题班会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珍惜时间的重要性及方法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投入时间越多，学习成果越显著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有效利用时间，提高学习效率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时间管理对学习成果的影响</a:t>
                </a:r>
                <a:endParaRPr/>
              </a:p>
            </p:txBody>
          </p:sp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时间是学习成果的基础</a:t>
                </a:r>
                <a:endParaRPr/>
              </a:p>
            </p:txBody>
          </p:sp>
        </p:grpSp>
        <p:grpSp>
          <p:nvGrpSpPr>
            <p:cNvPr id="2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充足的时间投入，培养学习兴趣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合理安排时间，保持学习热情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时间管理对学习兴趣的影响</a:t>
                </a:r>
                <a:endParaRPr/>
              </a:p>
            </p:txBody>
          </p:sp>
          <p:sp>
            <p:nvSpPr>
              <p:cNvPr id="2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时间对学习兴趣的培养</a:t>
                </a:r>
                <a:endParaRPr/>
              </a:p>
            </p:txBody>
          </p:sp>
          <p:sp>
            <p:nvSpPr>
              <p:cNvPr id="2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持之以恒的学习，养成良好习惯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合理安排时间，提高学习效果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时间管理对学习习惯的影响</a:t>
                </a:r>
                <a:endParaRPr/>
              </a:p>
            </p:txBody>
          </p:sp>
          <p:sp>
            <p:nvSpPr>
              <p:cNvPr id="2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时间对学习习惯的养成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时间对学习成果的影响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设定学习目标，明确时间安排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制定短期和长期计划，保持学习连续性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调整学习计划，适应学习进度</a:t>
                </a:r>
                <a:endParaRPr/>
              </a:p>
            </p:txBody>
          </p:sp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制定合理的学习计划</a:t>
                </a:r>
                <a:endParaRPr/>
              </a:p>
            </p:txBody>
          </p:sp>
        </p:grpSp>
        <p:grpSp>
          <p:nvGrpSpPr>
            <p:cNvPr id="2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集中注意力，提高学习效率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减少干扰，创造良好学习环境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利用碎片时间，积累学习成果</a:t>
                </a:r>
                <a:endParaRPr/>
              </a:p>
            </p:txBody>
          </p:sp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提高时间利用效率</a:t>
                </a:r>
                <a:endParaRPr/>
              </a:p>
            </p:txBody>
          </p:sp>
        </p:grpSp>
        <p:grpSp>
          <p:nvGrpSpPr>
            <p:cNvPr id="2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每日总结，反思时间利用情况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定期检查，调整学习计划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培养自律，坚持时间管理</a:t>
                </a:r>
                <a:endParaRPr/>
              </a:p>
            </p:txBody>
          </p: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坚持时间管理</a:t>
                </a:r>
                <a:endParaRPr/>
              </a:p>
            </p:txBody>
          </p:sp>
        </p:grpSp>
      </p:grpSp>
      <p:pic>
        <p:nvPicPr>
          <p:cNvPr id="2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珍惜时间的方法与技巧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比尔·盖茨的时间管理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设定优先级，集中精力完成任务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高效沟通，提高团队协作效率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保持好奇心，不断学习新知识</a:t>
                </a:r>
                <a:endParaRPr/>
              </a:p>
            </p:txBody>
          </p:sp>
          <p:sp>
            <p:nvSpPr>
              <p:cNvPr id="25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马云的时间管理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坚持早起，充分利用时间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合理安排工作与学习，保持平衡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注重细节，提高工作效率</a:t>
                </a:r>
                <a:endParaRPr/>
              </a:p>
            </p:txBody>
          </p:sp>
          <p:sp>
            <p:nvSpPr>
              <p:cNvPr id="25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张一鸣的时间管理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善于总结，不断优化学习方法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合理安排时间，保持学习连续性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保持好奇心，不断探索新领域</a:t>
                </a:r>
                <a:endParaRPr/>
              </a:p>
            </p:txBody>
          </p:sp>
          <p:sp>
            <p:nvSpPr>
              <p:cNvPr id="25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案例分析：成功人士的时间管理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勤奋学习的意义及方法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勤奋学习，提高知识水平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不断实践，提高解决问题的能力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善于总结，提高自我认知能力</a:t>
                </a:r>
                <a:endParaRPr/>
              </a:p>
            </p:txBody>
          </p:sp>
          <p:sp>
            <p:nvSpPr>
              <p:cNvPr id="27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提高个人能力</a:t>
                </a:r>
                <a:endParaRPr/>
              </a:p>
            </p:txBody>
          </p:sp>
        </p:grpSp>
        <p:grpSp>
          <p:nvGrpSpPr>
            <p:cNvPr id="27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促进个人发展</a:t>
                </a:r>
                <a:endParaRPr/>
              </a:p>
            </p:txBody>
          </p:sp>
          <p:sp>
            <p:nvSpPr>
              <p:cNvPr id="2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勤奋学习，拓宽视野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不断挑战自我，实现自我价值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善于沟通，提高人际交往能力</a:t>
                </a:r>
                <a:endParaRPr/>
              </a:p>
            </p:txBody>
          </p:sp>
        </p:grpSp>
        <p:grpSp>
          <p:nvGrpSpPr>
            <p:cNvPr id="27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塑造个人品质</a:t>
                </a:r>
                <a:endParaRPr/>
              </a:p>
            </p:txBody>
          </p:sp>
          <p:sp>
            <p:nvSpPr>
              <p:cNvPr id="27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勤奋学习，培养自律品质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坚持不懈，培养毅力品质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善于思考，培养创新精神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勤奋学习对个人成长的促进作用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明确学习目标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设定长期和短期目标，明确学习方向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分析目标，制定具体行动计划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定期检查，调整学习目标</a:t>
                </a:r>
                <a:endParaRPr/>
              </a:p>
            </p:txBody>
          </p:sp>
          <p:sp>
            <p:nvSpPr>
              <p:cNvPr id="28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制定学习计划，分配学习时间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合理安排休息时间，保持学习效率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利用碎片时间，积累学习成果</a:t>
                </a:r>
                <a:endParaRPr/>
              </a:p>
            </p:txBody>
          </p:sp>
          <p:sp>
            <p:nvSpPr>
              <p:cNvPr id="29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提高学习效果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选择合适的学习方法，提高学习效率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坚持练习，提高学习成果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定期总结，反思学习过程</a:t>
                </a:r>
                <a:endParaRPr/>
              </a:p>
            </p:txBody>
          </p:sp>
          <p:sp>
            <p:nvSpPr>
              <p:cNvPr id="29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如何制定有效的学习计划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案例分析：优秀学生的学习方法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王阳明的学习方法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善于总结，归纳学习方法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坚持练习，提高学习效果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注重实践，将知识应用于生活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鲁迅的学习方法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博览群书，拓宽知识面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善于思考，培养独立思考能力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注重创新，勇于挑战传统观念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爱因斯坦的学习方法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善于提问，激发好奇心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坚持探索，追求科学真理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注重实践，将理论应用于实际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克服拖延症与提高学习效率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拖延症的产生原因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缺乏动力，难以启动学习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害怕失败，逃避学习任务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缺乏时间管理，导致学习拖延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克服拖延症的方法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激发学习动力，提高学习积极性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面对失败，勇于尝试和改进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合理安排时间，提高学习效率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拖延症的产生原因及解决方法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提高学习效率的方法与技巧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提高学习效率的方法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选择合适的学习方法，提高学习效率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坚持练习，提高学习成果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定期总结，反思学习过程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提高学习效率的技巧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集中注意力，提高学习效率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减少干扰，创造良好学习环境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利用碎片时间，积累学习成果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马云克服拖延的成功经验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坚持早起，充分利用时间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设定目标，保持学习动力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注重细节，提高工作效率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张一鸣克服拖延的成功经验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善于总结，不断优化学习方法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合理安排时间，保持学习连续性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保持好奇心，不断探索新领域</a:t>
                </a:r>
                <a:endParaRPr/>
              </a:p>
            </p:txBody>
          </p:sp>
          <p:pic>
            <p:nvPicPr>
              <p:cNvPr id="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奥普拉·温弗瑞克服拖延的成功经验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设定优先级，集中精力完成任务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高效沟通，提高团队协作效率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保持好奇心，不断学习新知识</a:t>
                </a:r>
                <a:endParaRPr/>
              </a:p>
            </p:txBody>
          </p:sp>
          <p:pic>
            <p:nvPicPr>
              <p:cNvPr id="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案例分析：克服拖延，提高学习效率的成功案例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https://d.book118.com/067024032006006050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珍惜时间勤奋学习主题班会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2024-09-22T09:26:48.743</cp:lastPrinted>
  <dcterms:created xsi:type="dcterms:W3CDTF">2024-09-22T01:26:48Z</dcterms:created>
  <dcterms:modified xsi:type="dcterms:W3CDTF">2024-09-22T01:26:50Z</dcterms:modified>
</cp:coreProperties>
</file>