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1C8B842-5EDB-4897-8CBB-E7933D14AC0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3F5C7-9161-4510-B4A9-3FDA3BBD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ED5A8-5EC4-4F4B-9F7D-88A133298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0DF55-F59D-449E-9D56-402B3B55C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A9BBA-E1F1-4A3F-B020-B85FA6FFD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84B4DE-AF9A-480D-85C9-1B1BD1641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0495B-4E65-449E-ABAA-2FD07B1B8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8D816A-B80C-4943-8BD3-FE6B2543D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25065-DC26-42E4-BBB6-E2DBF012D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C1F93-84CF-456C-9F9A-7DA6EFD08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308FB-3371-4D5C-8F6A-8EF86A01F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03B51-D8F6-45D6-93A3-1DEC789A1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B54C6AE-F23D-447D-9C26-9C6B987A3CF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32C417A-BDB6-4821-8846-F06B304750C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2604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人工智能如何重构教育教学模式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人工智能与教育教学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人工智能个性化教学模式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人工智能智能教室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人工智能与未来教育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人工智能教育的伦理与规范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人工智能与教育教学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人工智能如何影响教育教学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人工智能技术的介绍使得教育领域充满了无限可能。人工智能在教育中的应用潜力令人瞩目，革新了传统教学模式，为学习提供了更广阔的空间。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人工智能助力个性化教学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根据学生特点制定教学方案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人工智能实现个性化教学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个性化教学的优势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需克服技术限制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人工智能推动教育教学创新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人工智能与虚拟现实技术的结合为教育带来前所未有的创新。智能教室中的人工智能应用改变了传统的教学模式，探索出新型教学模式，引领教育教学的未来发展。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人工智能在学习中作用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智能辅助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自主学习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学生应对人工智能时代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人工智能驱动的学习趋势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开放式教育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人工智能驱动学习趋势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未来教育发展方向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学习者的能力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思维能力、判断能力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学习者认知能力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情绪管理、自我激励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学习者情感能力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自我控制、学习方法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学习者行为能力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团队合作、沟通能力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学习者社交能力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人工智能教育改革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智慧教室应用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智慧校园建设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在线教学资源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未来教育趋势展望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随着人工智能技术的不断进步，教育也将迎来新的变革。未来的教育将更加注重个性化教学，学习资源将更加丰富多样。教育教学模式将更加灵活多变，适应学生的需求和能力，推动教育向更高水平迈进。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人工智能个性化教学模式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个性化教学的概念及意义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个性化教学是根据学生的个人差异进行教学设计和实施，关注每个学生的需求和发展。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个性化教学的定义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人工智能可以通过智能算法和大数据分析，实现对学生的个性化学习轨迹和需求的精准匹配。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人工智能如何实现个性化教学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个性化教学可以提高学生的学习兴趣和成绩，促进学生的个性发展和自主学习能力。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个性化教学的优势和意义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人工智能技术在个性化学习环境中的应用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智能推荐系统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个性化学习路径规划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智能教学辅助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个性化学习环境对学生学习的影响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促进个性发展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个性化学习环境构建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个性化学习环境的要素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智能学习系统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学习内容个性化定制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实时监控和调整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个性化学习内容设计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灵活性、个性化、贴近实践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智能课程推荐、知识点精准匹配、内容实时更新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数据隐私保护、技术成熟度、未来发展空间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挑战和前景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个性化评估与反馈机制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评估通过智能工具和数据分析，可以更好地了解学生的学习状态和需求，有助于制定个性化学习计划和提供有针对性的反馈。人工智能技术在评估和反馈中的应用，可以提高教学效果和学习满意度，促进学生进步和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个性化评估与反馈机制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智能测试、学习数据分析、行为识别技术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评估方法和工具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即时反馈、个性化建议、学习动态调整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反馈机制的建立与优化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智能评估系统、个性化反馈生成、学习进度监控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人工智能智能教室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智能教室的概念及特点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教室是指通过人工智能技术，实现对教室环境、教学过程和学生学习的智能化管理和优化。人工智能为智能教室注入了智能化、自适应性和个性化的特点，极大地提升了教学效果和学习体验。智能教室的出现改变了传统教育教学模式，为教学提供了更多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虚拟实验室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智能课堂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智能化设备普及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教育大数据应用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智能云教育平台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智能教室的功能与应用场景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功能介绍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智能辅助教学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智能教室中的教育机器人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教育机器人的概念和作用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情感识别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人工智能赋能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角色和价值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智能教室的教学模式创新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缺乏灵活性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传统教学模式的挑战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辅助教学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智能教室改变方式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https://d.book118.com/067026043012006055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人工智能如何重构教育教学模式</vt:lpstr>
      <vt:lpstr>目录</vt:lpstr>
      <vt:lpstr>第一章 人工智能与教育教学</vt:lpstr>
      <vt:lpstr> </vt:lpstr>
      <vt:lpstr>人工智能助力个性化教学</vt:lpstr>
      <vt:lpstr> </vt:lpstr>
      <vt:lpstr>人工智能驱动学习趋势</vt:lpstr>
      <vt:lpstr>学习者的能力</vt:lpstr>
      <vt:lpstr>人工智能教育改革</vt:lpstr>
      <vt:lpstr>未来教育趋势展望</vt:lpstr>
      <vt:lpstr>第2章 人工智能个性化教学模式</vt:lpstr>
      <vt:lpstr>个性化教学的概念及意义</vt:lpstr>
      <vt:lpstr>个性化学习环境构建</vt:lpstr>
      <vt:lpstr>个性化学习内容设计</vt:lpstr>
      <vt:lpstr>个性化评估与反馈机制</vt:lpstr>
      <vt:lpstr>个性化评估与反馈机制</vt:lpstr>
      <vt:lpstr>第3章 人工智能智能教室</vt:lpstr>
      <vt:lpstr> </vt:lpstr>
      <vt:lpstr>智能教室的功能与应用场景</vt:lpstr>
      <vt:lpstr>智能教室中的教育机器人</vt:lpstr>
      <vt:lpstr>智能教室的教学模式创新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2024-09-29T14:57:48.359</cp:lastPrinted>
  <dcterms:created xsi:type="dcterms:W3CDTF">2024-09-29T06:57:48Z</dcterms:created>
  <dcterms:modified xsi:type="dcterms:W3CDTF">2024-09-29T06:57:50Z</dcterms:modified>
</cp:coreProperties>
</file>