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EDD4F-91E9-4AC3-8A33-5773FDEB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4A288-72EA-431C-B182-7D3774DC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A87D8-C04A-432A-8689-B4B5C75B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2114F-AA1E-4731-A454-CE3B3CB0B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AEA4A-982A-4805-AD68-92A3FA23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0ECAF-8DAC-4143-A5F8-2ACDEB61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63F0E-9DEC-4816-91C6-3674350D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9BADC-CA2B-4625-9484-7820FFA1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44A20-7B4B-49DD-B631-1C698407C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BBD9C-E0F4-4594-B0B0-45E6AA1E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E3CB7-EDEC-401C-97B6-7F6CFD155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31001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心理健康对学生人际沟通能力的影响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心理健康与人际沟通能力概述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实证研究：心理健康对人际沟通能力影响分析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案例分析：成功提升人际沟通能力经验分享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挑战与对策：如何克服心理障碍，提升人际沟通能力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心理健康对人际沟通能力的重要性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心理健康是影响人际沟通能力的重要因素之一，良好的心理健康状态有助于学生更好地与他人建立联系、有效沟通。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心理健康与人际沟通能力的关系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心理健康直接影响学生的情感表达、认知理解和社交技能，进而对人际沟通能力产生积极或消极的影响。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88" r="28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如何评估学生的心理健康状态？不同心理健康状态下学生的人际沟通能力有何差异？如何通过教育和心理干预提高学生的心理健康和人际沟通能力？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本研究旨在探讨心理健康对学生人际沟通能力的影响，分析不同心理健康状态下学生人际沟通能力的差异，并提出相应的教育建议。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心理健康与人际沟通能力概述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心理健康是指个体在心理、情感和行为方面的良好状态，具有正常的智力、积极的情感、和谐的人际关系以及良好的社会适应能力。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包括认知能力、情感状态、意志品质、个性特点、人际关系等多个方面。具体表现为智力正常、情绪稳定、意志坚强、性格开朗、人际关系和谐等。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人际沟通能力内涵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人际沟通能力是指个体在与他人交往过程中，通过语言、文字、表情、动作等方式传递信息、表达情感、建立关系的能力。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人际沟通能力重要性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人际沟通能力对于个体的学习、工作、生活等方面都具有重要意义。它有助于建立良好的人际关系，提高个体的社会适应能力，促进个体的全面发展。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人际沟通能力内涵与重要性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心理健康状况直接影响个体的人际沟通能力。心理健康的个体更容易与他人建立良好的关系，更能够有效地传递信息和表达情感。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心理健康对人际沟通能力的影响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良好的人际沟通能力有助于个体获得更多的社会支持和情感支持，从而减轻心理压力和负面情绪，促进心理健康的发展。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人际沟通能力对心理健康的促进作用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心理健康与人际沟通能力关系探讨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实证研究：心理健康对人际沟通能力影响分析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通过设计问卷，收集学生的心理健康和人际沟通能力的相关数据。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从某高校选取一定数量的学生作为研究样本，确保样本的多样性和代表性。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93" b="91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通过线上或线下方式发放问卷，指导学生填写问卷，收集原始数据。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对收集到的数据进行整理、清洗和分析，提取有效信息。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https://d.book118.com/067031001136006033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2024-09-07T07:30:10.080</cp:lastPrinted>
  <dcterms:created xsi:type="dcterms:W3CDTF">2024-09-06T23:30:10Z</dcterms:created>
  <dcterms:modified xsi:type="dcterms:W3CDTF">2024-09-06T23:30:11Z</dcterms:modified>
</cp:coreProperties>
</file>