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5A7129-EC6C-4AE4-9EAE-086C5722B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1A507E-E8DB-4A2B-931B-AA548BE5A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926E2A-3133-464F-9391-912F7C838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B236D9-80D3-40A6-9B80-1F1E6C999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7F58DD-43AF-4C38-87AD-9B970246FB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BECAD6-0F4A-403C-9326-B883727031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7AFC16-D04A-4F87-9A3D-E53F9970B5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9869A2-39D1-446F-9391-7E7EF71387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219989-D6B5-41A3-90A1-81E388B225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78B70B-C505-41DB-835E-3A659379C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39F38-13F4-47D4-9E97-2F792BC2B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311311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班主任心理培训主题</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汇报人：&lt;XXX&gt;</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班主任心理培训的重要性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班主任心理培训的核心内容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班主任心理培训的实施方式</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班主任心理培训的效果评估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班主任心理培训的未来发展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班主任心理培训的重要性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通过心理培训，班主任能够更深入地了解自己的性格特点、情绪管理能力和沟通风格，从而更好地应对工作中的挑战。</a:t>
            </a:r>
          </a:p>
        </p:txBody>
      </p:sp>
      <p:pic>
        <p:nvPicPr>
          <p:cNvPr id="6" name="Picture 6"/>
          <p:cNvPicPr>
            <a:picLocks noChangeAspect="1"/>
          </p:cNvPicPr>
          <p:nvPr/>
        </p:nvPicPr>
        <p:blipFill>
          <a:blip r:embed="rId2"/>
          <a:srcRect l="16125" r="16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增强自我认知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培训能够帮助班主任培养乐观、自信的心态，面对困难和挫折时能够积极应对，保持工作热情。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培养积极心态</a:t>
            </a:r>
          </a:p>
        </p:txBody>
      </p:sp>
      <p:pic>
        <p:nvPicPr>
          <p:cNvPr id="10" name="Picture 10"/>
          <p:cNvPicPr>
            <a:picLocks noChangeAspect="1"/>
          </p:cNvPicPr>
          <p:nvPr/>
        </p:nvPicPr>
        <p:blipFill>
          <a:blip r:embed="rId3"/>
          <a:srcRect l="20542" r="20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875" r="17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班主任在工作中需要处理各种情绪问题，心理培训有助于他们学会有效应对和调节自身及学生的情绪。</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提高情绪管理能力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提升班主任心理素质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班主任具备良好的心理素质，能够更好地理解学生、关心学生，与学生建立亲密、信任的关系。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建立良好师生关系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提高班级凝聚力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提升问题解决能力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班主任通过自身积极的影响力，能够带动班级整体氛围，增强班级凝聚力。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面对班级中的问题，班主任能够更冷静、理性地分析，采取合适的策略解决。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促进班级管理效果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班主任具备心理学知识，能够更早地发现学生的心理问题，及时采取干预措施。</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18458" r="1845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识别学生心理问题</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班主任可以为学生提供初步的心理咨询和辅导，帮助学生应对成长中的困惑和挑战。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提供心理支持</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班主任与家长共同关注学生心理健康，能够形成有效的家校合作，为学生创造一个健康的成长环境。</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促进家校合作</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保障学生心理健康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班主任心理培训的核心内容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情绪管理是班主任心理培训的重要内容之一，良好的情绪管理能力有助于班主任更好地应对工作中的挑战和压力。</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情绪管理的重要性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班主任需要学会识别自己的情绪，并能够适当地表达自己的情绪，以促进与学生、同事和家长的有效沟通。</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情绪识别与表达</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班主任需要掌握一些情绪调节和控制的方法，如深呼吸、冥想、放松训练等，以保持情绪的稳定和冷静。</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情绪调节与控制</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班主任需要学会将消极情绪转化为积极情绪，并能够采取有效的应对策略，以更好地应对工作中的挑战和压力。</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情绪转化与应对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良好的人际关系是班主任工作成功的重要保障，有助于提高班级的凝聚力和向心力。</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人际关系的重要性</a:t>
            </a:r>
          </a:p>
        </p:txBody>
      </p:sp>
      <p:sp>
        <p:nvSpPr>
          <p:cNvPr id="7" name="AutoShape 7"/>
          <p:cNvSpPr/>
          <p:nvPr/>
        </p:nvSpPr>
        <p:spPr>
          <a:xfrm>
            <a:off x="3311581" y="2204114"/>
            <a:ext cx="2682240" cy="404082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班主任需要建立良好的师生关系，尊重学生、关爱学生、倾听学生，并能够妥善处理学生之间的矛盾和纷争。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师生关系</a:t>
            </a:r>
          </a:p>
        </p:txBody>
      </p:sp>
      <p:sp>
        <p:nvSpPr>
          <p:cNvPr id="11" name="AutoShape 11"/>
          <p:cNvSpPr/>
          <p:nvPr/>
        </p:nvSpPr>
        <p:spPr>
          <a:xfrm>
            <a:off x="6198179" y="2204114"/>
            <a:ext cx="2682240" cy="404082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班主任需要与同事建立良好的合作关系，共同协作、互相支持，以提高班级管理和教育的效果。</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同事关系</a:t>
            </a:r>
          </a:p>
        </p:txBody>
      </p:sp>
      <p:sp>
        <p:nvSpPr>
          <p:cNvPr id="15" name="AutoShape 15"/>
          <p:cNvSpPr/>
          <p:nvPr/>
        </p:nvSpPr>
        <p:spPr>
          <a:xfrm>
            <a:off x="9084778" y="2204114"/>
            <a:ext cx="2682240" cy="404082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班主任需要与家长建立良好的合作关系，加强沟通、互相理解，共同促进学生的成长和发展。</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家校关系</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自我认知与成长</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自我认知的重要性</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自我认知是个人成长和发展的重要基础，有助于班主任更好地认识自己、发现自己的优势和不足。</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自我评价与反思</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班主任需要学会自我评价和反思，了解自己的优点和不足，并能够制定个人成长计划和发展目标。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自我调节与提升</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班主任需要掌握一些自我调节和提升的方法，如积极心态、自我激励、学习与进修等，以不断提升自己的专业素养和工作能力。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自我实现与幸福感</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班主任需要关注自己的幸福感和成就感，通过不断努力和追求实现自己的职业理想和个人价值。</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班主任在工作中面临的压力和挫折主要来源于学生管理、教学任务、家长期望等方面。</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压力与挫折的来源</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班主任需要学会将压力和挫折转化为成长的动力，通过反思和学习不断提高自己的应对能力和心理素质。</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压力与挫折的转化与成长</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长期处于压力和挫折状态会对班主任的身心健康和工作效果产生负面影响。</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压力与挫折的负面影响</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班主任需要掌握一些应对压力和挫折的策略，如时间管理、放松训练、寻求支持等，以有效地缓解压力和应对挫折。</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压力与挫折的应对策略</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应对压力与挫折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班主任心理培训的实施方式</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https://d.book118.com/067031131133006041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2024-09-14T15:30:58.397</cp:lastPrinted>
  <dcterms:created xsi:type="dcterms:W3CDTF">2024-09-14T07:30:58Z</dcterms:created>
  <dcterms:modified xsi:type="dcterms:W3CDTF">2024-09-14T07:31:00Z</dcterms:modified>
</cp:coreProperties>
</file>