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7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7463A-B2CB-41A3-8BFB-333A35214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54F63-09C4-486A-96CD-1BB64B9FC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C07C8-29C1-4A8C-A0F4-9753AD382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1ECD7-83AF-4871-9399-F3F93AE5E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646546-224E-4EF8-84B7-8FF7266BF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21B920-004E-4850-BCFD-8EA5FDF1C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D30364-1026-4C4A-8755-71DD669EB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5621B-B93B-4862-802A-5818DA0C6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72DEA-AC66-425B-B7A9-34A832697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5762C-0387-43C7-89C0-359CB9664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A2C83-26C9-46EF-8D83-2C82776D5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9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9000101010101" charset="-122"/>
          <a:sym typeface="汉仪粗圆简" panose="02010609000101010101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9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26" Type="http://schemas.openxmlformats.org/officeDocument/2006/relationships/tags" Target="../tags/tag176.xml" /><Relationship Id="rId27" Type="http://schemas.openxmlformats.org/officeDocument/2006/relationships/tags" Target="../tags/tag177.xml" /><Relationship Id="rId28" Type="http://schemas.openxmlformats.org/officeDocument/2006/relationships/tags" Target="../tags/tag178.xml" /><Relationship Id="rId29" Type="http://schemas.openxmlformats.org/officeDocument/2006/relationships/tags" Target="../tags/tag179.xml" /><Relationship Id="rId3" Type="http://schemas.openxmlformats.org/officeDocument/2006/relationships/tags" Target="../tags/tag153.xml" /><Relationship Id="rId30" Type="http://schemas.openxmlformats.org/officeDocument/2006/relationships/tags" Target="../tags/tag180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18" Type="http://schemas.openxmlformats.org/officeDocument/2006/relationships/tags" Target="../tags/tag262.xml" /><Relationship Id="rId19" Type="http://schemas.openxmlformats.org/officeDocument/2006/relationships/tags" Target="../tags/tag263.xml" /><Relationship Id="rId2" Type="http://schemas.openxmlformats.org/officeDocument/2006/relationships/tags" Target="../tags/tag246.xml" /><Relationship Id="rId20" Type="http://schemas.openxmlformats.org/officeDocument/2006/relationships/tags" Target="../tags/tag264.xml" /><Relationship Id="rId21" Type="http://schemas.openxmlformats.org/officeDocument/2006/relationships/tags" Target="../tags/tag265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340661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幼儿园一日流程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One</a:t>
            </a: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添加目录标题</a:t>
            </a: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Two</a:t>
            </a: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幼儿园一日流程概述</a:t>
            </a: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Three</a:t>
            </a: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入园环节</a:t>
            </a: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Four</a:t>
            </a: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晨间活动环节</a:t>
            </a: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Five</a:t>
            </a: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教学活动环节</a:t>
            </a: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Six</a:t>
            </a: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户外活动环节</a:t>
            </a: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幼儿园一日流程概述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幼儿园一日流程的定义</a:t>
            </a:r>
          </a:p>
        </p:txBody>
      </p:sp>
      <p:sp>
        <p:nvSpPr>
          <p:cNvPr id="1049080" name="正文"/>
          <p:cNvSpPr txBox="1"/>
          <p:nvPr>
            <p:custDataLst>
              <p:tags r:id="rId2"/>
            </p:custDataLst>
          </p:nvPr>
        </p:nvSpPr>
        <p:spPr>
          <a:xfrm>
            <a:off x="2468186" y="156279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幼儿园一日流程是指幼儿园在一天中为幼儿安排的各种活动，包括教学、游戏、休息、用餐等。</a:t>
            </a:r>
          </a:p>
        </p:txBody>
      </p:sp>
      <p:sp>
        <p:nvSpPr>
          <p:cNvPr id="1049082" name="正文"/>
          <p:cNvSpPr txBox="1"/>
          <p:nvPr>
            <p:custDataLst>
              <p:tags r:id="rId3"/>
            </p:custDataLst>
          </p:nvPr>
        </p:nvSpPr>
        <p:spPr>
          <a:xfrm>
            <a:off x="2468186" y="282563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幼儿园一日流程的目的是为了促进幼儿的全面发展，包括身体、认知、情感和社会等方面的发展。</a:t>
            </a:r>
          </a:p>
        </p:txBody>
      </p:sp>
      <p:sp>
        <p:nvSpPr>
          <p:cNvPr id="1049084" name="正文"/>
          <p:cNvSpPr txBox="1"/>
          <p:nvPr>
            <p:custDataLst>
              <p:tags r:id="rId4"/>
            </p:custDataLst>
          </p:nvPr>
        </p:nvSpPr>
        <p:spPr>
          <a:xfrm>
            <a:off x="2468186" y="408848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幼儿园一日流程的设计需要考虑幼儿的年龄特点、兴趣和需求，以及幼儿园的教育目标和理念。</a:t>
            </a:r>
          </a:p>
        </p:txBody>
      </p:sp>
      <p:sp>
        <p:nvSpPr>
          <p:cNvPr id="1049086" name="正文"/>
          <p:cNvSpPr txBox="1"/>
          <p:nvPr>
            <p:custDataLst>
              <p:tags r:id="rId5"/>
            </p:custDataLst>
          </p:nvPr>
        </p:nvSpPr>
        <p:spPr>
          <a:xfrm>
            <a:off x="2468186" y="535133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幼儿园一日流程的实施需要教师、家长和幼儿的共同参与和配合，以确保活动的顺利进行。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幼儿园一日流程的重要性</a:t>
            </a:r>
          </a:p>
        </p:txBody>
      </p:sp>
      <p:sp>
        <p:nvSpPr>
          <p:cNvPr id="1049134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36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38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40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42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提高幼儿学习能力：一日流程中包含各种教育活动，有助于提高幼儿的学习能力和认知能力。</a:t>
            </a:r>
          </a:p>
        </p:txBody>
      </p:sp>
      <p:sp>
        <p:nvSpPr>
          <p:cNvPr id="1049144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保证幼儿身心健康：合理的一日流程有助于幼儿养成良好的生活习惯，促进身心健康发展。</a:t>
            </a:r>
          </a:p>
        </p:txBody>
      </p:sp>
      <p:sp>
        <p:nvSpPr>
          <p:cNvPr id="1049146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培养幼儿社交能力：一日流程中包含各种社交活动，有助于培养幼儿的社交能力和团队合作精神。</a:t>
            </a:r>
          </a:p>
        </p:txBody>
      </p:sp>
      <p:sp>
        <p:nvSpPr>
          <p:cNvPr id="1049148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促进家园合作：一日流程的透明化有助于家长了解孩子在幼儿园的生活和学习情况，促进家园合作。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</a:p>
        </p:txBody>
      </p:sp>
      <p:sp>
        <p:nvSpPr>
          <p:cNvPr id="10491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入园环节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晨检</a:t>
            </a:r>
          </a:p>
        </p:txBody>
      </p:sp>
      <p:sp>
        <p:nvSpPr>
          <p:cNvPr id="1049300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目的：确保幼儿健康，防止疾病传播</a:t>
            </a:r>
          </a:p>
        </p:txBody>
      </p:sp>
      <p:sp>
        <p:nvSpPr>
          <p:cNvPr id="1049338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处理措施：发现异常情况及时处理，如隔离、送医等</a:t>
            </a:r>
          </a:p>
        </p:txBody>
      </p:sp>
      <p:sp>
        <p:nvSpPr>
          <p:cNvPr id="1049340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检查方式：使用体温计、手电筒等工具</a:t>
            </a:r>
          </a:p>
        </p:txBody>
      </p:sp>
      <p:sp>
        <p:nvSpPr>
          <p:cNvPr id="1049342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检查项目：体温、口腔、手部、眼部等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签到</a:t>
            </a:r>
          </a:p>
        </p:txBody>
      </p:sp>
      <p:sp>
        <p:nvSpPr>
          <p:cNvPr id="104939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99162" y="4078282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4"/>
          <p:cNvSpPr/>
          <p:nvPr>
            <p:custDataLst>
              <p:tags r:id="rId3"/>
            </p:custDataLst>
          </p:nvPr>
        </p:nvSpPr>
        <p:spPr>
          <a:xfrm>
            <a:off x="2509626" y="443833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5"/>
          <p:cNvSpPr txBox="1"/>
          <p:nvPr>
            <p:custDataLst>
              <p:tags r:id="rId4"/>
            </p:custDataLst>
          </p:nvPr>
        </p:nvSpPr>
        <p:spPr>
          <a:xfrm>
            <a:off x="2808081" y="439451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签到内容：家长填写签到表，包括孩子姓名、班级、家长姓名、联系方式等信息</a:t>
            </a:r>
          </a:p>
        </p:txBody>
      </p:sp>
      <p:sp>
        <p:nvSpPr>
          <p:cNvPr id="104939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310173" y="4078282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8" name="矩形 57"/>
          <p:cNvSpPr/>
          <p:nvPr>
            <p:custDataLst>
              <p:tags r:id="rId6"/>
            </p:custDataLst>
          </p:nvPr>
        </p:nvSpPr>
        <p:spPr>
          <a:xfrm>
            <a:off x="6220637" y="443833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58"/>
          <p:cNvSpPr txBox="1"/>
          <p:nvPr>
            <p:custDataLst>
              <p:tags r:id="rId7"/>
            </p:custDataLst>
          </p:nvPr>
        </p:nvSpPr>
        <p:spPr>
          <a:xfrm>
            <a:off x="6519092" y="439451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签到注意事项：家长需遵守幼儿园的签到规定，确保孩子安全入园。</a:t>
            </a:r>
          </a:p>
        </p:txBody>
      </p:sp>
      <p:sp>
        <p:nvSpPr>
          <p:cNvPr id="1049402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743657" y="157506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4" name="矩形 65"/>
          <p:cNvSpPr/>
          <p:nvPr>
            <p:custDataLst>
              <p:tags r:id="rId9"/>
            </p:custDataLst>
          </p:nvPr>
        </p:nvSpPr>
        <p:spPr>
          <a:xfrm>
            <a:off x="654755" y="193448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66"/>
          <p:cNvSpPr txBox="1"/>
          <p:nvPr>
            <p:custDataLst>
              <p:tags r:id="rId10"/>
            </p:custDataLst>
          </p:nvPr>
        </p:nvSpPr>
        <p:spPr>
          <a:xfrm>
            <a:off x="953211" y="189066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签到时间：早上8:00-9:00</a:t>
            </a:r>
          </a:p>
        </p:txBody>
      </p:sp>
      <p:sp>
        <p:nvSpPr>
          <p:cNvPr id="1049408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54668" y="157506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69"/>
          <p:cNvSpPr/>
          <p:nvPr>
            <p:custDataLst>
              <p:tags r:id="rId12"/>
            </p:custDataLst>
          </p:nvPr>
        </p:nvSpPr>
        <p:spPr>
          <a:xfrm>
            <a:off x="4365131" y="193448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70"/>
          <p:cNvSpPr txBox="1"/>
          <p:nvPr>
            <p:custDataLst>
              <p:tags r:id="rId13"/>
            </p:custDataLst>
          </p:nvPr>
        </p:nvSpPr>
        <p:spPr>
          <a:xfrm>
            <a:off x="4663587" y="189066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签到地点：幼儿园门口</a:t>
            </a:r>
          </a:p>
        </p:txBody>
      </p:sp>
      <p:sp>
        <p:nvSpPr>
          <p:cNvPr id="1049414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65679" y="157506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6" name="文本框 74"/>
          <p:cNvSpPr txBox="1"/>
          <p:nvPr>
            <p:custDataLst>
              <p:tags r:id="rId15"/>
            </p:custDataLst>
          </p:nvPr>
        </p:nvSpPr>
        <p:spPr>
          <a:xfrm>
            <a:off x="8374598" y="189066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签到方式：家长出示接送卡，老师核对信息</a:t>
            </a:r>
          </a:p>
        </p:txBody>
      </p:sp>
      <p:sp>
        <p:nvSpPr>
          <p:cNvPr id="1049418" name="矩形 73"/>
          <p:cNvSpPr/>
          <p:nvPr>
            <p:custDataLst>
              <p:tags r:id="rId16"/>
            </p:custDataLst>
          </p:nvPr>
        </p:nvSpPr>
        <p:spPr>
          <a:xfrm>
            <a:off x="8076142" y="193448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家长沟通</a:t>
            </a:r>
          </a:p>
        </p:txBody>
      </p:sp>
      <p:sp>
        <p:nvSpPr>
          <p:cNvPr id="1049466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家长与老师交流孩子的情况</a:t>
            </a:r>
          </a:p>
        </p:txBody>
      </p:sp>
      <p:sp>
        <p:nvSpPr>
          <p:cNvPr id="1049472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家长了解孩子在园的活动安排</a:t>
            </a:r>
          </a:p>
        </p:txBody>
      </p:sp>
      <p:sp>
        <p:nvSpPr>
          <p:cNvPr id="1049478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家长与老师共同制定孩子的教育计划</a:t>
            </a:r>
          </a:p>
        </p:txBody>
      </p:sp>
      <p:sp>
        <p:nvSpPr>
          <p:cNvPr id="1049484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家长与老师共同关注孩子的身心健康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</a:p>
        </p:txBody>
      </p:sp>
      <p:sp>
        <p:nvSpPr>
          <p:cNvPr id="104953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晨间活动环节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晨间操</a:t>
            </a:r>
          </a:p>
        </p:txBody>
      </p:sp>
      <p:sp>
        <p:nvSpPr>
          <p:cNvPr id="1049640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42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44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46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48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晨间操目的：锻炼身体，提高身体素质</a:t>
            </a:r>
          </a:p>
        </p:txBody>
      </p:sp>
      <p:sp>
        <p:nvSpPr>
          <p:cNvPr id="1049650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晨间操时间：早上8:00-8:30</a:t>
            </a:r>
          </a:p>
        </p:txBody>
      </p:sp>
      <p:sp>
        <p:nvSpPr>
          <p:cNvPr id="1049652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晨间操内容：包括热身运动、伸展运动、跳跃运动等</a:t>
            </a:r>
          </a:p>
        </p:txBody>
      </p:sp>
      <p:sp>
        <p:nvSpPr>
          <p:cNvPr id="1049654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晨间操注意事项：注意安全，避免受伤，保持良好的运动习惯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室内游戏</a:t>
            </a:r>
          </a:p>
        </p:txBody>
      </p:sp>
      <p:sp>
        <p:nvSpPr>
          <p:cNvPr id="1049702" name="矩形 5"/>
          <p:cNvSpPr/>
          <p:nvPr>
            <p:custDataLst>
              <p:tags r:id="rId2"/>
            </p:custDataLst>
          </p:nvPr>
        </p:nvSpPr>
        <p:spPr>
          <a:xfrm>
            <a:off x="654755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4" name="矩形 10"/>
          <p:cNvSpPr/>
          <p:nvPr>
            <p:custDataLst>
              <p:tags r:id="rId3"/>
            </p:custDataLst>
          </p:nvPr>
        </p:nvSpPr>
        <p:spPr>
          <a:xfrm>
            <a:off x="1009361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6" name="TextBox 2"/>
          <p:cNvSpPr txBox="1"/>
          <p:nvPr>
            <p:custDataLst>
              <p:tags r:id="rId4"/>
            </p:custDataLst>
          </p:nvPr>
        </p:nvSpPr>
        <p:spPr>
          <a:xfrm>
            <a:off x="809736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积木搭建：锻炼孩子的动手能力和创造力</a:t>
            </a:r>
          </a:p>
        </p:txBody>
      </p:sp>
      <p:sp>
        <p:nvSpPr>
          <p:cNvPr id="1049708" name="矩形 6"/>
          <p:cNvSpPr/>
          <p:nvPr>
            <p:custDataLst>
              <p:tags r:id="rId5"/>
            </p:custDataLst>
          </p:nvPr>
        </p:nvSpPr>
        <p:spPr>
          <a:xfrm>
            <a:off x="34533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0" name="矩形 11"/>
          <p:cNvSpPr/>
          <p:nvPr>
            <p:custDataLst>
              <p:tags r:id="rId6"/>
            </p:custDataLst>
          </p:nvPr>
        </p:nvSpPr>
        <p:spPr>
          <a:xfrm>
            <a:off x="38270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2" name="TextBox 2"/>
          <p:cNvSpPr txBox="1"/>
          <p:nvPr>
            <p:custDataLst>
              <p:tags r:id="rId7"/>
            </p:custDataLst>
          </p:nvPr>
        </p:nvSpPr>
        <p:spPr>
          <a:xfrm>
            <a:off x="3607682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拼图游戏：培养孩子的观察力和逻辑思维能力</a:t>
            </a:r>
          </a:p>
        </p:txBody>
      </p:sp>
      <p:sp>
        <p:nvSpPr>
          <p:cNvPr id="1049714" name="矩形 33"/>
          <p:cNvSpPr/>
          <p:nvPr>
            <p:custDataLst>
              <p:tags r:id="rId8"/>
            </p:custDataLst>
          </p:nvPr>
        </p:nvSpPr>
        <p:spPr>
          <a:xfrm>
            <a:off x="624745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6" name="矩形 37"/>
          <p:cNvSpPr/>
          <p:nvPr>
            <p:custDataLst>
              <p:tags r:id="rId9"/>
            </p:custDataLst>
          </p:nvPr>
        </p:nvSpPr>
        <p:spPr>
          <a:xfrm>
            <a:off x="6602065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8" name="TextBox 2"/>
          <p:cNvSpPr txBox="1"/>
          <p:nvPr>
            <p:custDataLst>
              <p:tags r:id="rId10"/>
            </p:custDataLst>
          </p:nvPr>
        </p:nvSpPr>
        <p:spPr>
          <a:xfrm>
            <a:off x="640244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角色扮演：提高孩子的社交能力和语言表达能力</a:t>
            </a:r>
          </a:p>
        </p:txBody>
      </p:sp>
      <p:sp>
        <p:nvSpPr>
          <p:cNvPr id="1049720" name="矩形 34"/>
          <p:cNvSpPr/>
          <p:nvPr>
            <p:custDataLst>
              <p:tags r:id="rId11"/>
            </p:custDataLst>
          </p:nvPr>
        </p:nvSpPr>
        <p:spPr>
          <a:xfrm>
            <a:off x="90358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2" name="矩形 38"/>
          <p:cNvSpPr/>
          <p:nvPr>
            <p:custDataLst>
              <p:tags r:id="rId12"/>
            </p:custDataLst>
          </p:nvPr>
        </p:nvSpPr>
        <p:spPr>
          <a:xfrm>
            <a:off x="94095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4" name="TextBox 2"/>
          <p:cNvSpPr txBox="1"/>
          <p:nvPr>
            <p:custDataLst>
              <p:tags r:id="rId13"/>
            </p:custDataLst>
          </p:nvPr>
        </p:nvSpPr>
        <p:spPr>
          <a:xfrm>
            <a:off x="919082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音乐游戏：培养孩子的乐感和节奏感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阅读活动</a:t>
            </a:r>
          </a:p>
        </p:txBody>
      </p:sp>
      <p:sp>
        <p:nvSpPr>
          <p:cNvPr id="1049772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76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0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84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8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阅读方式：教师带领幼儿一起阅读，或者幼儿自主阅读</a:t>
            </a:r>
          </a:p>
        </p:txBody>
      </p:sp>
      <p:sp>
        <p:nvSpPr>
          <p:cNvPr id="1049790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阅读目标：培养幼儿的阅读兴趣和习惯，提高语言表达能力和想象力</a:t>
            </a:r>
          </a:p>
        </p:txBody>
      </p:sp>
      <p:sp>
        <p:nvSpPr>
          <p:cNvPr id="1049792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阅读时间：晨间活动开始后，持续约15-20分钟</a:t>
            </a:r>
          </a:p>
        </p:txBody>
      </p:sp>
      <p:sp>
        <p:nvSpPr>
          <p:cNvPr id="1049794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阅读材料：适合幼儿年龄的绘本、故事书等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203" name=""/>
        <p:cNvGrpSpPr/>
        <p:nvPr/>
      </p:nvGrpSpPr>
      <p:grpSpPr>
        <a:xfrm>
          <a:off x="0" y="0"/>
          <a:ext cx="0" cy="0"/>
        </a:xfrm>
      </p:grpSpPr>
      <p:sp>
        <p:nvSpPr>
          <p:cNvPr id="104984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FIVE</a:t>
            </a:r>
          </a:p>
        </p:txBody>
      </p:sp>
      <p:sp>
        <p:nvSpPr>
          <p:cNvPr id="10498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教学活动环节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/>
        <p:cNvGrpSpPr/>
        <p:nvPr/>
      </p:nvGrpSpPr>
      <p:grpSpPr>
        <a:xfrm>
          <a:off x="0" y="0"/>
          <a:ext cx="0" cy="0"/>
        </a:xfrm>
      </p:grpSpPr>
      <p:sp>
        <p:nvSpPr>
          <p:cNvPr id="10499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主题活动</a:t>
            </a:r>
          </a:p>
        </p:txBody>
      </p:sp>
      <p:sp>
        <p:nvSpPr>
          <p:cNvPr id="10499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75267" y="168824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96415" y="446178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0" name="任意多边形 18"/>
          <p:cNvSpPr/>
          <p:nvPr>
            <p:custDataLst>
              <p:tags r:id="rId4"/>
            </p:custDataLst>
          </p:nvPr>
        </p:nvSpPr>
        <p:spPr>
          <a:xfrm>
            <a:off x="6485727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2" name="任意多边形 19"/>
          <p:cNvSpPr/>
          <p:nvPr>
            <p:custDataLst>
              <p:tags r:id="rId5"/>
            </p:custDataLst>
          </p:nvPr>
        </p:nvSpPr>
        <p:spPr>
          <a:xfrm flipV="1">
            <a:off x="6358201" y="186255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71181" y="168888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93610" y="446178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8" name="任意多边形 4"/>
          <p:cNvSpPr/>
          <p:nvPr>
            <p:custDataLst>
              <p:tags r:id="rId8"/>
            </p:custDataLst>
          </p:nvPr>
        </p:nvSpPr>
        <p:spPr>
          <a:xfrm>
            <a:off x="782922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0" name="任意多边形 5"/>
          <p:cNvSpPr/>
          <p:nvPr>
            <p:custDataLst>
              <p:tags r:id="rId9"/>
            </p:custDataLst>
          </p:nvPr>
        </p:nvSpPr>
        <p:spPr>
          <a:xfrm flipV="1">
            <a:off x="654755" y="186255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82922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主题选择：根据幼儿年龄特点和兴趣选择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85727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活动目标：培养幼儿认知、情感、社会性等能力</a:t>
            </a:r>
          </a:p>
        </p:txBody>
      </p:sp>
      <p:sp>
        <p:nvSpPr>
          <p:cNvPr id="10499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96600" y="170170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18388" y="447460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0" name="任意多边形 11"/>
          <p:cNvSpPr/>
          <p:nvPr>
            <p:custDataLst>
              <p:tags r:id="rId14"/>
            </p:custDataLst>
          </p:nvPr>
        </p:nvSpPr>
        <p:spPr>
          <a:xfrm>
            <a:off x="3707701" y="251428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2" name="任意多边形 12"/>
          <p:cNvSpPr/>
          <p:nvPr>
            <p:custDataLst>
              <p:tags r:id="rId15"/>
            </p:custDataLst>
          </p:nvPr>
        </p:nvSpPr>
        <p:spPr>
          <a:xfrm flipV="1">
            <a:off x="3580174" y="187601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2653" y="172669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4442" y="449831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8" name="任意多边形 25"/>
          <p:cNvSpPr/>
          <p:nvPr>
            <p:custDataLst>
              <p:tags r:id="rId18"/>
            </p:custDataLst>
          </p:nvPr>
        </p:nvSpPr>
        <p:spPr>
          <a:xfrm>
            <a:off x="9263113" y="253927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0" name="任意多边形 26"/>
          <p:cNvSpPr/>
          <p:nvPr>
            <p:custDataLst>
              <p:tags r:id="rId19"/>
            </p:custDataLst>
          </p:nvPr>
        </p:nvSpPr>
        <p:spPr>
          <a:xfrm flipV="1">
            <a:off x="9136228" y="190100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63754" y="324868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活动评价：教师对幼儿表现进行评价，给予鼓励和指导</a:t>
            </a:r>
          </a:p>
        </p:txBody>
      </p:sp>
      <p:sp>
        <p:nvSpPr>
          <p:cNvPr id="1049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7701" y="322369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活动形式：游戏、故事、手工、音乐等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/>
        <p:cNvGrpSpPr/>
        <p:nvPr/>
      </p:nvGrpSpPr>
      <p:grpSpPr>
        <a:xfrm>
          <a:off x="0" y="0"/>
          <a:ext cx="0" cy="0"/>
        </a:xfrm>
      </p:grpSpPr>
      <p:sp>
        <p:nvSpPr>
          <p:cNvPr id="10500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区域活动</a:t>
            </a:r>
          </a:p>
        </p:txBody>
      </p:sp>
      <p:sp>
        <p:nvSpPr>
          <p:cNvPr id="1050032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区域活动的定义：在幼儿园中，教师根据幼儿的兴趣和需要，设置不同的活动区域，让幼儿自由选择和参与。</a:t>
            </a:r>
          </a:p>
        </p:txBody>
      </p:sp>
      <p:sp>
        <p:nvSpPr>
          <p:cNvPr id="1050034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区域活动的目的：培养幼儿的自主学习能力、探索能力和社交能力。</a:t>
            </a:r>
          </a:p>
        </p:txBody>
      </p:sp>
      <p:sp>
        <p:nvSpPr>
          <p:cNvPr id="1050036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区域活动的种类：包括阅读区、建构区、科学区、艺术区等。</a:t>
            </a:r>
          </a:p>
        </p:txBody>
      </p:sp>
      <p:sp>
        <p:nvSpPr>
          <p:cNvPr id="1050038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区域活动的指导：教师需要根据幼儿的表现和需要，适时给予指导和帮助。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https://d.book118.com/067034066152006024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6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 panose="02010609000101010101" charset="-122"/>
        <a:ea typeface="汉仪粗圆简" panose="02010609000101010101" charset="-122"/>
        <a:cs typeface="Arial"/>
      </a:majorFont>
      <a:minorFont>
        <a:latin typeface="汉仪粗圆简" panose="02010609000101010101" charset="-122"/>
        <a:ea typeface="汉仪粗圆简" panose="02010609000101010101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宋体</vt:lpstr>
      <vt:lpstr>Office Theme</vt:lpstr>
      <vt:lpstr>幼儿园一日流程</vt:lpstr>
      <vt:lpstr>目录</vt:lpstr>
      <vt:lpstr>单击添加章节标题</vt:lpstr>
      <vt:lpstr>幼儿园一日流程概述</vt:lpstr>
      <vt:lpstr>幼儿园一日流程的定义</vt:lpstr>
      <vt:lpstr>幼儿园一日流程的重要性</vt:lpstr>
      <vt:lpstr>入园环节</vt:lpstr>
      <vt:lpstr>晨检</vt:lpstr>
      <vt:lpstr>签到</vt:lpstr>
      <vt:lpstr>家长沟通</vt:lpstr>
      <vt:lpstr>晨间活动环节</vt:lpstr>
      <vt:lpstr>晨间操</vt:lpstr>
      <vt:lpstr>室内游戏</vt:lpstr>
      <vt:lpstr>阅读活动</vt:lpstr>
      <vt:lpstr>教学活动环节</vt:lpstr>
      <vt:lpstr>主题活动</vt:lpstr>
      <vt:lpstr>区域活动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2024-08-29T02:19:48.259</cp:lastPrinted>
  <dcterms:created xsi:type="dcterms:W3CDTF">2024-08-28T18:19:48Z</dcterms:created>
  <dcterms:modified xsi:type="dcterms:W3CDTF">2024-08-28T18:19:50Z</dcterms:modified>
</cp:coreProperties>
</file>