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5" r:id="rId24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tags" Target="tags/tag1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9CAEE884-85B3-4B87-8AF8-3DCF28C0E640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7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8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0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1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3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4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6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7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9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0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5E013B-AB9B-4516-9FFD-7DDD39CF59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64E8FA-3D8E-4D2A-831C-848B4EDB05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7672F6-2A0C-427F-AA6A-F7B0241E82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389ABA9-0D60-4863-8EB6-D2C59F4975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892D66C-DCD9-45F7-95A4-38F6160668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F362B8E-75C2-4886-B205-38DC853F6B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029C65F-9626-4167-8C85-94EE7640D4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8C8E0D6-DD1E-435F-826D-2830149001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652094-AA1B-4D55-88D6-F694A5D656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E6C6C4-7CC5-4742-B332-7496A58D40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B37978-46B5-4E40-851C-2693B26DE7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CE87237-50D4-4351-8F64-9E7D198432D9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8E7553B2-0F70-4805-8D5D-E2311292A19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703503101100605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企业礼仪培训的经验分享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简介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礼仪基本知识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商务礼仪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沟通技巧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餐桌礼仪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简介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企业礼仪培训的重要性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企业礼仪培训在商务活动中起着至关重要的作用。通过规范的礼仪行为，可以提升企业形象，塑造良好的企业形象。因此，进行企业礼仪培训是必要的举措，有助于员工提升专业形象和素质，提高公司整体形象和竞争力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企业礼仪培训内容概述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礼仪的起源和基本概念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礼仪基本知识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商务场合的礼仪行为规范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商务礼仪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有效沟通与说服的技巧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沟通技巧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餐桌上的礼仪行为规范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餐桌礼仪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4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内训与外训的区别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内部员工培训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外部专业培训师培训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7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培训师资要求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丰富的实战经验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相关专业背景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良好的师德修养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0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企业礼仪培训的实施方式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4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培训形式选择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线上培训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面对面培训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混合培训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6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企业礼仪培训的效果评估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7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制定明确的评估标准和方法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评估指标与方法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根据评估结果调整培训方案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针对性调整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不断优化培训内容和形式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持续改进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5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企业礼仪培训案例分析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6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通过培训提升了员工形象和专业素养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公司</a:t>
            </a:r>
            <a:r>
              <a:rPr lang="en-US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A</a:t>
            </a: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的礼仪培训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9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培训效果显著，公司形象大幅提升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公司</a:t>
            </a:r>
            <a:r>
              <a:rPr lang="en-US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C</a:t>
            </a: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的礼仪培训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2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成功改善了企业内部沟通和外部形象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公司</a:t>
            </a:r>
            <a:r>
              <a:rPr lang="en-US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B</a:t>
            </a: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的礼仪培训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5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礼仪基本知识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7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8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9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礼仪的概念与分类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礼仪是一种具体的行为规范和行为准则，是人们在社会生活中所必须遵循的行为规范。礼仪可以分为社交礼仪、餐桌礼仪、商务礼仪等不同分类。随着社会的发展，礼仪的形式也在不断演变。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2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礼仪在不同文化中的差异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3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饮食礼仪、交际礼仪等方面有明显区别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中西方礼仪的区别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着装、言行举止等方面存在差异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日常生活中的礼仪差异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了解并遵守当地习俗，尊重对方文化传统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如何尊重不同文化的礼仪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1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礼仪的重要性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2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良好的礼仪能促进人际交往，增进人际关系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礼仪对人际关系的影响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5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礼仪是成功的必备条件，能帮助人取得更多机会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礼仪对成功的影响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8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礼仪体现了个人素质，关乎形象和声誉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礼仪对个人形象的重要性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1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2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知恩图报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感恩他人的帮助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回报社会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培养互助精神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5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注意个人形象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仪表端庄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言行一致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维持形象形象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8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礼仪的基本原则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1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2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尊重他人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礼貌待人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关心他人感受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遵守规则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4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5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礼仪不仅是一种规范和准则，更是一种修养和文明的体现。在现代社会，良好的礼仪举止能够为个人和企业带来更多的机遇和成功。因此，我们应该时刻注意和提升自己的礼仪素养，以更好地融入社会，取得更好的成就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6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商务礼仪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8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9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商务礼仪的重要性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0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建立良好关系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商务礼仪对商业交往的影响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3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影响谈判结果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商务礼仪对谈判的影响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6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关键一步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商务礼仪在建立信任中的作用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9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0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商务礼仪的注意事项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穿着得体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注意言谈内容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避免冲突行为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3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商务礼仪的关键技巧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有效沟通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礼貌待人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灵活应对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6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商务礼仪的基本准则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9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0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商务礼仪的基本原则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尊重他人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注意言行举止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尊重文化差异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2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商务社交场合的礼仪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3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交际技巧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商务社交活动中的礼仪要点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餐桌礼仪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商务宴请的礼仪规范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互惠互利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商务交往中的礼尚往来原则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1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2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商务礼仪的误区及应对策略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在商务交往中，常见的礼仪误区可能导致尴尬局面。正确应对是关键，避免失误，维护商务形象。建议在遇到问题时保持冷静，根据场合灵活处理，以保持良好关系。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https://d.book118.com/067035031011006055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142</Paragraphs>
  <Slides>20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8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企业礼仪培训的经验分享</vt:lpstr>
      <vt:lpstr>目录</vt:lpstr>
      <vt:lpstr>第1章 简介</vt:lpstr>
      <vt:lpstr> </vt:lpstr>
      <vt:lpstr>企业礼仪培训内容概述</vt:lpstr>
      <vt:lpstr>企业礼仪培训的实施方式</vt:lpstr>
      <vt:lpstr>企业礼仪培训的效果评估</vt:lpstr>
      <vt:lpstr>企业礼仪培训案例分析</vt:lpstr>
      <vt:lpstr>第2章 礼仪基本知识</vt:lpstr>
      <vt:lpstr> </vt:lpstr>
      <vt:lpstr>礼仪在不同文化中的差异</vt:lpstr>
      <vt:lpstr>礼仪的重要性</vt:lpstr>
      <vt:lpstr>礼仪的基本原则</vt:lpstr>
      <vt:lpstr>总结</vt:lpstr>
      <vt:lpstr>第3章 商务礼仪</vt:lpstr>
      <vt:lpstr>商务礼仪的重要性</vt:lpstr>
      <vt:lpstr>商务礼仪的基本准则</vt:lpstr>
      <vt:lpstr>商务社交场合的礼仪</vt:lpstr>
      <vt:lpstr> 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2024-09-29T14:06:14.269</cp:lastPrinted>
  <dcterms:created xsi:type="dcterms:W3CDTF">2024-09-29T06:06:14Z</dcterms:created>
  <dcterms:modified xsi:type="dcterms:W3CDTF">2024-09-29T06:06:16Z</dcterms:modified>
</cp:coreProperties>
</file>