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3CC9444-D63B-4AA0-9C56-F3218F37BE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716DB-F709-4C27-B82B-8C8A4868A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4B35C-7D52-4C70-A49D-D918CD0A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90183-762C-4E50-B517-ABEE65AD1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1F49C-BB92-4587-8800-247FB3F53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68A9A-4F12-487D-9D30-ED92E7A8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4C200-002C-44B1-85D8-B6D6EFF7C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76F7A-18B7-4748-B031-FF5D2154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2914A-AB9D-49D1-B931-889861719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8A7A1-9535-4125-992E-076042C35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3E7FE-EB35-4AD1-B9EC-4F8F5AC2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7BF99-FEAD-40BD-9191-F82DB1D3C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399346-656D-4802-B0F9-45241F2C0C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EE11C07-98FA-4F51-BD3C-C7FEFCBAD81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3504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销售团队目标达成和成绩评估的管理培训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销售目标的设定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销售绩效评估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销售团队的沟通与协作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销售团队的领导与管理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管理培训对于销售团队目标达成的影响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管理培训对于销售团队的重要性不可忽视。通过培训，团队可以提升销售技巧和业绩水平，激发工作热情和创新能力，以及更好地应对市场变化和竞争压力。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包括客户沟通、销售过程等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有效的沟通对销售团队至关重要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协作能力是团队成功的关键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选择合适的培训方式和工具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培训方式应根据团队特点和目标选择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定期评估培训效果，及时调整培训方案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评估培训效果有助于持续改进培训内容和形式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制定明确的培训计划和目标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明确的计划可以提高培训的效果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管理培训的评估指标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通过销售额增长率来评估培训效果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销售额增长率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团队成员的反馈是培训评估的重要依据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团队成员的反馈和建议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客户满意度直接反映培训成效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为了有效进行管理培训，团队应该制定明确的计划和目标，并选择适合的培训方式和工具。定期评估培训效果，并根据评估结果及时调整培训方案，以确保培训的持续有效性。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技能提升是销售团队成绩提升的基础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提升团队销售技巧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适应能力和竞争意识是团队发展的重要保障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应对市场变化和竞争压力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积极的工作态度是团队成功的关键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激发团队成员工作热情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及时反馈和调整培训方案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因材施教，提高培训效果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选择合适的培训方式和工具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目标导向，提高培训效果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制定明确的培训计划和目标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销售目标的设定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SMART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销售目标的设定应符合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SMART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原则，即具体、可衡量、可实现、与现实相关。具体指标目标清晰、明确；可衡量指标需要量化、可观察；可实现指标应该符合团队能力；与现实相关指标需要在特定时间内完成。设定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SMART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目标是销售团队成功的关键。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销售目标的分解和分配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拆分为个人任务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分解整体目标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根据能力和经验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个人目标分配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制定行动计划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长短期目标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跟踪销售趋势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分析销售数据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调整销售策略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优化销售计划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销售目标的跟踪和分析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制定监控指标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设定关键绩效指标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建立数据监控系统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销售目标的激励和奖惩机制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鼓励销售表现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设立激励制度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给予优秀团队成员奖励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建立奖惩机制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结束语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销售目标的设定、分配、跟踪和激励是成功销售团队的关键，只有通过合理设定目标，科学分配任务，及时跟踪数据，并建立激励机制，才能实现销售团队的目标并持续提升业绩。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销售绩效评估的重要性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通过绩效评估，可以客观评价团队成员在工作中的表现，发现优势和不足。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客观评价团队成员工作表现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绩效评估可以激励团队成员，提高工作积极性和团队凝聚力。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根据评估结果，制定个性化的培训计划，帮助团队成员提升工作能力。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客户满意度能够反映团队服务质量和客户关系维护的情况。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电话接听率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电话接听率是衡量团队响应速度和服务效率的重要指标。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个人销售业绩排名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个人销售业绩排名可以评估每个团队成员在销售中的表现和贡献。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销售绩效评估的指标和方法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销售额是最直接的衡量销售绩效的指标，反映团队的销售业绩情况。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销售绩效评估的周期和流程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销售绩效评估的周期和流程至关重要，包括设定评估周期、制定考核标准、进行评估和反馈等环节。只有建立科学有效的评估机制，才能更好地引导团队成员提升工作绩效。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销售绩效评估结果的运用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根据评估结果，激励表现优秀的团队成员，提高团队整体绩效水平。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激励优秀表现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针对表现不佳的成员，提出改进建议，帮助其提升工作表现和能力。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对团队整体绩效进行分析，发现问题和不足，制定改进计划，持续提升团队绩效。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整体绩效分析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https://d.book118.com/067035043011006055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销售团队目标达成和成绩评估的管理培训</vt:lpstr>
      <vt:lpstr>目录</vt:lpstr>
      <vt:lpstr>第一章 管理培训的重要性</vt:lpstr>
      <vt:lpstr>管理培训对于销售团队目标达成的影响</vt:lpstr>
      <vt:lpstr>管理培训的内容和形式</vt:lpstr>
      <vt:lpstr>管理培训的实施策略</vt:lpstr>
      <vt:lpstr>管理培训的评估指标</vt:lpstr>
      <vt:lpstr>管理培训的实施策略</vt:lpstr>
      <vt:lpstr>管理培训的重要性</vt:lpstr>
      <vt:lpstr>管理培训的实施策略</vt:lpstr>
      <vt:lpstr>第2章 销售目标的设定</vt:lpstr>
      <vt:lpstr> </vt:lpstr>
      <vt:lpstr>销售目标的分解和分配</vt:lpstr>
      <vt:lpstr>销售目标的跟踪和分析</vt:lpstr>
      <vt:lpstr>销售目标的激励和奖惩机制</vt:lpstr>
      <vt:lpstr>结束语</vt:lpstr>
      <vt:lpstr>第3章 销售绩效评估</vt:lpstr>
      <vt:lpstr>销售绩效评估的重要性</vt:lpstr>
      <vt:lpstr>销售绩效评估的指标和方法</vt:lpstr>
      <vt:lpstr>销售绩效评估的周期和流程</vt:lpstr>
      <vt:lpstr>销售绩效评估结果的运用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2024-09-29T14:06:14.534</cp:lastPrinted>
  <dcterms:created xsi:type="dcterms:W3CDTF">2024-09-29T06:06:14Z</dcterms:created>
  <dcterms:modified xsi:type="dcterms:W3CDTF">2024-09-29T06:06:16Z</dcterms:modified>
</cp:coreProperties>
</file>