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98864" cy="6899148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F32DA-7B5F-49AF-BFB1-AE5399A4D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B9B5C-2201-441A-A1B4-BEDE6495A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4DEFA-4723-4125-8D71-7093B3FA1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46555-41F7-4915-A469-08E4E18DE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416BBE-7649-4DD3-9BCD-79615D8CE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58E375-D9A1-4D07-A1B3-AB252748D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FB7B7B-5E10-48F9-AEBB-F71D75484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DCCAD-2AE7-4065-A283-AFF1EEF98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7B875-CA75-46F7-878C-AE57421B4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73312-4AFF-4CA8-8494-124AB5315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37BDD-EC8F-4E87-9BCB-99F3B8CAA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1988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D60C7481-4FF1-48DA-9FED-219283C9F185}" type="datetime1">
              <a:rPr kumimoji="0" sz="1408" u="none">
                <a:solidFill>
                  <a:schemeClr val="tx1"/>
                </a:solidFill>
              </a:rPr>
              <a:t>*</a:t>
            </a:fld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defTabSz="91988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0E5FE5D7-DA57-4A58-8140-943740F6796F}" type="footer">
              <a:rPr kumimoji="0" sz="1408" u="none">
                <a:solidFill>
                  <a:schemeClr val="tx1"/>
                </a:solidFill>
              </a:rPr>
              <a:t>*</a:t>
            </a:fld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1988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93AE1883-0942-4AA3-9DB2-9C7C3A0314B1}" type="slidenum">
              <a:rPr kumimoji="0" sz="1408" u="none">
                <a:solidFill>
                  <a:schemeClr val="tx1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9943" y="276286"/>
            <a:ext cx="8278978" cy="11498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1988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26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9943" y="1609801"/>
            <a:ext cx="8278978" cy="45531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9943" y="6282696"/>
            <a:ext cx="2146402" cy="47910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1988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E2D50B17-6BCF-4EBC-A772-A6A29CA6861B}" type="datetime1">
              <a:rPr kumimoji="0" sz="1408" u="none">
                <a:solidFill>
                  <a:schemeClr val="tx1"/>
                </a:solidFill>
              </a:rPr>
              <a:t>*</a:t>
            </a:fld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42946" y="6282696"/>
            <a:ext cx="2912974" cy="47910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1988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C08D25A7-7E70-4ADE-BCFC-C6B84BCC2BC8}" type="footer">
              <a:rPr kumimoji="0" sz="1408" u="none">
                <a:solidFill>
                  <a:schemeClr val="tx1"/>
                </a:solidFill>
              </a:rPr>
              <a:t>*</a:t>
            </a:fld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92519" y="6282696"/>
            <a:ext cx="2146402" cy="47910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19886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AEECDA47-6085-4EAA-97F5-8D5281A3FC42}" type="slidenum">
              <a:rPr kumimoji="0" sz="1408" u="none">
                <a:solidFill>
                  <a:schemeClr val="tx1"/>
                </a:solidFill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19886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26" b="0" i="0" u="none">
          <a:solidFill>
            <a:schemeClr val="tx2"/>
          </a:solidFill>
          <a:latin typeface="Arial" pitchFamily="34" charset="0"/>
          <a:ea typeface="宋体" charset="-122"/>
        </a:defRPr>
      </a:lvl1pPr>
    </p:titleStyle>
    <p:bodyStyle>
      <a:lvl1pPr marL="344957" indent="-344957" algn="l" defTabSz="919886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19" b="0" i="0" u="none">
          <a:solidFill>
            <a:schemeClr val="tx1"/>
          </a:solidFill>
          <a:latin typeface="Arial" pitchFamily="34" charset="0"/>
          <a:ea typeface="宋体" charset="-122"/>
        </a:defRPr>
      </a:lvl1pPr>
      <a:lvl2pPr marL="747408" indent="-287464" algn="l" defTabSz="919886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17" b="0" i="0" u="none">
          <a:solidFill>
            <a:schemeClr val="tx1"/>
          </a:solidFill>
          <a:latin typeface="Arial" pitchFamily="34" charset="0"/>
          <a:ea typeface="宋体" charset="-122"/>
        </a:defRPr>
      </a:lvl2pPr>
      <a:lvl3pPr marL="1149858" indent="-229972" algn="l" defTabSz="919886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14" b="0" i="0" u="none">
          <a:solidFill>
            <a:schemeClr val="tx1"/>
          </a:solidFill>
          <a:latin typeface="Arial" pitchFamily="34" charset="0"/>
          <a:ea typeface="宋体" charset="-122"/>
        </a:defRPr>
      </a:lvl3pPr>
      <a:lvl4pPr marL="1609801" indent="-229972" algn="l" defTabSz="919886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12" b="0" i="0" u="none">
          <a:solidFill>
            <a:schemeClr val="tx1"/>
          </a:solidFill>
          <a:latin typeface="Arial" pitchFamily="34" charset="0"/>
          <a:ea typeface="宋体" charset="-122"/>
        </a:defRPr>
      </a:lvl4pPr>
      <a:lvl5pPr marL="2069744" indent="-229972" algn="l" defTabSz="919886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12" b="0" i="0" u="none">
          <a:solidFill>
            <a:schemeClr val="tx1"/>
          </a:solidFill>
          <a:latin typeface="Arial" pitchFamily="34" charset="0"/>
          <a:ea typeface="宋体" charset="-122"/>
        </a:defRPr>
      </a:lvl5pPr>
    </p:bodyStyle>
    <p:otherStyle>
      <a:lvl1pPr marL="0" indent="0" algn="l" defTabSz="919886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11" b="0" i="0" u="none" baseline="0">
          <a:solidFill>
            <a:schemeClr val="tx1"/>
          </a:solidFill>
          <a:effectLst/>
        </a:defRPr>
      </a:lvl1pPr>
      <a:lvl2pPr marL="459943" indent="0" algn="l" defTabSz="919886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11" b="0" i="0" u="none" baseline="0">
          <a:solidFill>
            <a:schemeClr val="tx1"/>
          </a:solidFill>
          <a:effectLst/>
        </a:defRPr>
      </a:lvl2pPr>
      <a:lvl3pPr marL="919886" indent="0" algn="l" defTabSz="919886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11" b="0" i="0" u="none" baseline="0">
          <a:solidFill>
            <a:schemeClr val="tx1"/>
          </a:solidFill>
          <a:effectLst/>
        </a:defRPr>
      </a:lvl3pPr>
      <a:lvl4pPr marL="1379830" indent="0" algn="l" defTabSz="919886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11" b="0" i="0" u="none" baseline="0">
          <a:solidFill>
            <a:schemeClr val="tx1"/>
          </a:solidFill>
          <a:effectLst/>
        </a:defRPr>
      </a:lvl4pPr>
      <a:lvl5pPr marL="1839773" indent="0" algn="l" defTabSz="919886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11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3614205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7" name=""/>
          <p:cNvSpPr/>
          <p:nvPr>
            <p:ph type="ctrTitle" idx="4294967295"/>
          </p:nvPr>
        </p:nvSpPr>
        <p:spPr>
          <a:xfrm>
            <a:off x="689915" y="2143207"/>
            <a:ext cx="7819034" cy="147884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1988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26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t>老外学中文教程</a:t>
            </a:r>
          </a:p>
        </p:txBody>
      </p:sp>
      <p:sp>
        <p:nvSpPr>
          <p:cNvPr id="2058" name=""/>
          <p:cNvSpPr/>
          <p:nvPr>
            <p:ph type="subTitle" idx="4294967295"/>
          </p:nvPr>
        </p:nvSpPr>
        <p:spPr>
          <a:xfrm>
            <a:off x="1379830" y="3909517"/>
            <a:ext cx="6439204" cy="17631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0" indent="0" algn="ctr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459943" indent="0" algn="ctr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919886" indent="0" algn="ctr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379830" indent="0" algn="ctr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39773" indent="0" algn="ctr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1" name=""/>
          <p:cNvSpPr/>
          <p:nvPr>
            <p:ph type="body" idx="4294967295"/>
          </p:nvPr>
        </p:nvSpPr>
        <p:spPr>
          <a:xfrm>
            <a:off x="5613544" y="2072938"/>
            <a:ext cx="2617523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buNone/>
            </a:pPr>
            <a:r>
              <a:rPr lang="zh-CN" altLang="en-US" sz="17908">
                <a:solidFill>
                  <a:srgbClr val="990033"/>
                </a:solidFill>
                <a:ea typeface="黑体" charset="-122"/>
                <a:sym typeface="Arial" pitchFamily="34" charset="0"/>
              </a:rPr>
              <a:t>几</a:t>
            </a:r>
            <a:r>
              <a:rPr lang="zh-CN" altLang="en-US" sz="11972">
                <a:sym typeface="Arial" pitchFamily="34" charset="0"/>
              </a:rPr>
              <a:t>    </a:t>
            </a:r>
            <a:endParaRPr lang="zh-CN" altLang="en-US" sz="8853" u="sng">
              <a:sym typeface="Arial" pitchFamily="34" charset="0"/>
            </a:endParaRPr>
          </a:p>
        </p:txBody>
      </p:sp>
      <p:sp>
        <p:nvSpPr>
          <p:cNvPr id="2062" name=""/>
          <p:cNvSpPr/>
          <p:nvPr/>
        </p:nvSpPr>
        <p:spPr>
          <a:xfrm>
            <a:off x="5613544" y="986962"/>
            <a:ext cx="3080660" cy="15175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9358"/>
              <a:t>  jǐ</a:t>
            </a:r>
            <a:endParaRPr lang="zh-CN" altLang="en-US"/>
          </a:p>
        </p:txBody>
      </p:sp>
      <p:sp>
        <p:nvSpPr>
          <p:cNvPr id="2063" name=""/>
          <p:cNvSpPr/>
          <p:nvPr/>
        </p:nvSpPr>
        <p:spPr>
          <a:xfrm>
            <a:off x="905514" y="1478845"/>
            <a:ext cx="4562700" cy="297411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eaLnBrk="1" hangingPunct="1"/>
            <a:r>
              <a:rPr lang="zh-CN" altLang="en-US" sz="9458">
                <a:latin typeface="Aparajita" charset="0"/>
                <a:ea typeface="楷体" charset="-122"/>
                <a:sym typeface="Arial" pitchFamily="34" charset="0"/>
              </a:rPr>
              <a:t>how much</a:t>
            </a:r>
            <a:endParaRPr lang="zh-CN" altLang="en-US"/>
          </a:p>
        </p:txBody>
      </p:sp>
      <p:sp>
        <p:nvSpPr>
          <p:cNvPr id="2064" name=""/>
          <p:cNvSpPr/>
          <p:nvPr/>
        </p:nvSpPr>
        <p:spPr>
          <a:xfrm>
            <a:off x="903917" y="3334588"/>
            <a:ext cx="3079064" cy="15175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9358">
                <a:latin typeface="Aparajita" charset="0"/>
                <a:ea typeface="楷体" charset="-122"/>
              </a:rPr>
              <a:t>a few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7" name=""/>
          <p:cNvSpPr/>
          <p:nvPr/>
        </p:nvSpPr>
        <p:spPr>
          <a:xfrm>
            <a:off x="253928" y="1456486"/>
            <a:ext cx="8547278" cy="10254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</a:pPr>
            <a:r>
              <a:rPr lang="zh-CN" altLang="en-US" sz="4930" b="1"/>
              <a:t>      xiàn zài          </a:t>
            </a:r>
            <a:r>
              <a:rPr lang="zh-CN" altLang="en-US" sz="4630" b="1">
                <a:solidFill>
                  <a:srgbClr val="CC0000"/>
                </a:solidFill>
              </a:rPr>
              <a:t>jǐ diǎn</a:t>
            </a:r>
            <a:endParaRPr lang="zh-CN" altLang="en-US" sz="5030" b="1"/>
          </a:p>
        </p:txBody>
      </p:sp>
      <p:sp>
        <p:nvSpPr>
          <p:cNvPr id="2068" name=""/>
          <p:cNvSpPr/>
          <p:nvPr/>
        </p:nvSpPr>
        <p:spPr>
          <a:xfrm>
            <a:off x="253928" y="2001073"/>
            <a:ext cx="8547278" cy="230237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8854" b="1">
                <a:latin typeface="Times New Roman" charset="0"/>
                <a:ea typeface="华文中宋" charset="-122"/>
              </a:rPr>
              <a:t>（现在） </a:t>
            </a:r>
            <a:r>
              <a:rPr lang="zh-CN" altLang="en-US" sz="8754" b="1">
                <a:solidFill>
                  <a:srgbClr val="A50021"/>
                </a:solidFill>
                <a:latin typeface="Times New Roman" charset="0"/>
                <a:ea typeface="华文中宋" charset="-122"/>
              </a:rPr>
              <a:t>几</a:t>
            </a:r>
            <a:r>
              <a:rPr lang="zh-CN" altLang="en-US" sz="8654" b="1">
                <a:latin typeface="Times New Roman" charset="0"/>
                <a:ea typeface="华文中宋" charset="-122"/>
              </a:rPr>
              <a:t>点？</a:t>
            </a:r>
            <a:endParaRPr lang="zh-CN" altLang="en-US" sz="9054" b="1">
              <a:latin typeface="Times New Roman" charset="0"/>
              <a:ea typeface="华文中宋" charset="-122"/>
            </a:endParaRPr>
          </a:p>
          <a:p>
            <a:pPr lvl="0" algn="ctr">
              <a:lnSpc>
                <a:spcPct val="130000"/>
              </a:lnSpc>
            </a:pPr>
            <a:endParaRPr lang="en-US" altLang="en-US" sz="2414" b="1">
              <a:latin typeface="Times New Roman" charset="0"/>
              <a:ea typeface="华文中宋" charset="-122"/>
            </a:endParaRPr>
          </a:p>
        </p:txBody>
      </p:sp>
      <p:sp>
        <p:nvSpPr>
          <p:cNvPr id="2069" name=""/>
          <p:cNvSpPr/>
          <p:nvPr/>
        </p:nvSpPr>
        <p:spPr>
          <a:xfrm>
            <a:off x="110196" y="3812099"/>
            <a:ext cx="9850449" cy="248351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7848" b="1"/>
              <a:t>What's the time now？</a:t>
            </a:r>
            <a:endParaRPr lang="zh-CN" altLang="en-US" sz="8048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2" name=""/>
          <p:cNvSpPr/>
          <p:nvPr/>
        </p:nvSpPr>
        <p:spPr>
          <a:xfrm>
            <a:off x="459944" y="276286"/>
            <a:ext cx="8278977" cy="11498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defPPr>
              <a:defRPr lang="zh-CN"/>
            </a:defPPr>
            <a:lvl1pPr marL="0" indent="0" algn="ctr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26" b="0" i="0" u="none" kern="1200">
                <a:solidFill>
                  <a:schemeClr val="tx2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lang="zh-CN" altLang="en-US" sz="4226"/>
              <a:t>Time</a:t>
            </a:r>
            <a:endParaRPr lang="zh-CN" altLang="en-US"/>
          </a:p>
        </p:txBody>
      </p:sp>
      <p:sp>
        <p:nvSpPr>
          <p:cNvPr id="2073" name=""/>
          <p:cNvSpPr/>
          <p:nvPr/>
        </p:nvSpPr>
        <p:spPr>
          <a:xfrm>
            <a:off x="471123" y="1349486"/>
            <a:ext cx="7606629" cy="187025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11672"/>
              <a:t>8:00</a:t>
            </a:r>
            <a:endParaRPr lang="zh-CN" altLang="en-US"/>
          </a:p>
        </p:txBody>
      </p:sp>
      <p:sp>
        <p:nvSpPr>
          <p:cNvPr id="2074" name=""/>
          <p:cNvSpPr/>
          <p:nvPr/>
        </p:nvSpPr>
        <p:spPr>
          <a:xfrm>
            <a:off x="610064" y="3879174"/>
            <a:ext cx="7605033" cy="219212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13784"/>
              <a:t>八点</a:t>
            </a:r>
            <a:endParaRPr lang="zh-CN" altLang="en-US" sz="14084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7" name=""/>
          <p:cNvSpPr/>
          <p:nvPr/>
        </p:nvSpPr>
        <p:spPr>
          <a:xfrm>
            <a:off x="459944" y="276286"/>
            <a:ext cx="8278977" cy="11498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defPPr>
              <a:defRPr lang="zh-CN"/>
            </a:defPPr>
            <a:lvl1pPr marL="0" indent="0" algn="ctr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26" b="0" i="0" u="none" kern="1200">
                <a:solidFill>
                  <a:schemeClr val="tx2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lang="zh-CN" altLang="en-US" sz="4126"/>
              <a:t>Time</a:t>
            </a:r>
            <a:endParaRPr lang="zh-CN" altLang="en-US"/>
          </a:p>
        </p:txBody>
      </p:sp>
      <p:sp>
        <p:nvSpPr>
          <p:cNvPr id="2078" name=""/>
          <p:cNvSpPr/>
          <p:nvPr/>
        </p:nvSpPr>
        <p:spPr>
          <a:xfrm>
            <a:off x="471123" y="1349486"/>
            <a:ext cx="7606629" cy="187025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11672"/>
              <a:t>9:30</a:t>
            </a:r>
            <a:endParaRPr lang="zh-CN" altLang="en-US"/>
          </a:p>
        </p:txBody>
      </p:sp>
      <p:sp>
        <p:nvSpPr>
          <p:cNvPr id="2079" name=""/>
          <p:cNvSpPr/>
          <p:nvPr/>
        </p:nvSpPr>
        <p:spPr>
          <a:xfrm>
            <a:off x="35135" y="3879174"/>
            <a:ext cx="9713106" cy="2176882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13684"/>
              <a:t>九点三十分</a:t>
            </a:r>
            <a:endParaRPr lang="zh-CN" altLang="en-US" sz="14084"/>
          </a:p>
        </p:txBody>
      </p:sp>
      <p:sp>
        <p:nvSpPr>
          <p:cNvPr id="2080" name=""/>
          <p:cNvSpPr/>
          <p:nvPr/>
        </p:nvSpPr>
        <p:spPr>
          <a:xfrm>
            <a:off x="737826" y="3818486"/>
            <a:ext cx="7605033" cy="2222602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13984"/>
              <a:t>九点半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2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9" grpId="0"/>
      <p:bldP spid="2080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3" name=""/>
          <p:cNvSpPr/>
          <p:nvPr/>
        </p:nvSpPr>
        <p:spPr>
          <a:xfrm>
            <a:off x="459944" y="276286"/>
            <a:ext cx="8278977" cy="11498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defPPr>
              <a:defRPr lang="zh-CN"/>
            </a:defPPr>
            <a:lvl1pPr marL="0" indent="0" algn="ctr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26" b="0" i="0" u="none" kern="1200">
                <a:solidFill>
                  <a:schemeClr val="tx2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lang="zh-CN" altLang="en-US" sz="4326"/>
              <a:t>Time</a:t>
            </a:r>
            <a:endParaRPr lang="zh-CN" altLang="en-US"/>
          </a:p>
        </p:txBody>
      </p:sp>
      <p:sp>
        <p:nvSpPr>
          <p:cNvPr id="2084" name=""/>
          <p:cNvSpPr/>
          <p:nvPr/>
        </p:nvSpPr>
        <p:spPr>
          <a:xfrm>
            <a:off x="471123" y="1349487"/>
            <a:ext cx="7606629" cy="191597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11972"/>
              <a:t>6:15</a:t>
            </a:r>
            <a:endParaRPr lang="zh-CN" altLang="en-US"/>
          </a:p>
        </p:txBody>
      </p:sp>
      <p:sp>
        <p:nvSpPr>
          <p:cNvPr id="2085" name=""/>
          <p:cNvSpPr/>
          <p:nvPr/>
        </p:nvSpPr>
        <p:spPr>
          <a:xfrm>
            <a:off x="610064" y="3879174"/>
            <a:ext cx="7605033" cy="2192122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13784"/>
              <a:t>六点十五</a:t>
            </a:r>
            <a:endParaRPr lang="zh-CN" altLang="en-US"/>
          </a:p>
        </p:txBody>
      </p:sp>
      <p:sp>
        <p:nvSpPr>
          <p:cNvPr id="2086" name=""/>
          <p:cNvSpPr/>
          <p:nvPr/>
        </p:nvSpPr>
        <p:spPr>
          <a:xfrm>
            <a:off x="610064" y="3879174"/>
            <a:ext cx="7605033" cy="2192122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13784"/>
              <a:t>六点一刻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2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5" grpId="0"/>
      <p:bldP spid="208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9" name=""/>
          <p:cNvSpPr/>
          <p:nvPr/>
        </p:nvSpPr>
        <p:spPr>
          <a:xfrm>
            <a:off x="459944" y="276286"/>
            <a:ext cx="8278977" cy="11498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defPPr>
              <a:defRPr lang="zh-CN"/>
            </a:defPPr>
            <a:lvl1pPr marL="0" indent="0" algn="ctr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26" b="0" i="0" u="none" kern="1200">
                <a:solidFill>
                  <a:schemeClr val="tx2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/>
            <a:r>
              <a:rPr lang="zh-CN" altLang="en-US" sz="4126"/>
              <a:t>Time</a:t>
            </a:r>
            <a:endParaRPr lang="zh-CN" altLang="en-US"/>
          </a:p>
        </p:txBody>
      </p:sp>
      <p:sp>
        <p:nvSpPr>
          <p:cNvPr id="2090" name=""/>
          <p:cNvSpPr/>
          <p:nvPr/>
        </p:nvSpPr>
        <p:spPr>
          <a:xfrm>
            <a:off x="471123" y="1349486"/>
            <a:ext cx="7606629" cy="187025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11672"/>
              <a:t>7:45</a:t>
            </a:r>
            <a:endParaRPr lang="zh-CN" altLang="en-US"/>
          </a:p>
        </p:txBody>
      </p:sp>
      <p:sp>
        <p:nvSpPr>
          <p:cNvPr id="2091" name=""/>
          <p:cNvSpPr/>
          <p:nvPr/>
        </p:nvSpPr>
        <p:spPr>
          <a:xfrm>
            <a:off x="610064" y="3879174"/>
            <a:ext cx="7605033" cy="2207362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13884"/>
              <a:t>七点三刻</a:t>
            </a:r>
            <a:endParaRPr lang="zh-CN" altLang="en-US"/>
          </a:p>
        </p:txBody>
      </p:sp>
      <p:sp>
        <p:nvSpPr>
          <p:cNvPr id="2092" name=""/>
          <p:cNvSpPr/>
          <p:nvPr/>
        </p:nvSpPr>
        <p:spPr>
          <a:xfrm>
            <a:off x="-103806" y="4198578"/>
            <a:ext cx="9773793" cy="1915973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11972"/>
              <a:t>七点四十五分</a:t>
            </a:r>
            <a:endParaRPr lang="zh-CN" altLang="en-US" sz="12072"/>
          </a:p>
        </p:txBody>
      </p:sp>
      <p:pic>
        <p:nvPicPr>
          <p:cNvPr id="2093" name=""/>
          <p:cNvPicPr/>
          <p:nvPr/>
        </p:nvPicPr>
        <p:blipFill>
          <a:blip r:embed="rId2"/>
          <a:srcRect l="27822" r="5451"/>
          <a:stretch>
            <a:fillRect/>
          </a:stretch>
        </p:blipFill>
        <p:spPr>
          <a:xfrm>
            <a:off x="59091" y="696303"/>
            <a:ext cx="9104638" cy="57956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2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91" grpId="0"/>
      <p:bldP spid="209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6" name=""/>
          <p:cNvSpPr/>
          <p:nvPr/>
        </p:nvSpPr>
        <p:spPr>
          <a:xfrm>
            <a:off x="-178866" y="1204157"/>
            <a:ext cx="8542487" cy="96858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</a:pPr>
            <a:r>
              <a:rPr lang="zh-CN" altLang="en-US" sz="4630" b="1"/>
              <a:t>     jīn   tiān        </a:t>
            </a:r>
            <a:r>
              <a:rPr lang="zh-CN" altLang="en-US" sz="4630" b="1">
                <a:solidFill>
                  <a:srgbClr val="CC0000"/>
                </a:solidFill>
              </a:rPr>
              <a:t>jǐ     hào</a:t>
            </a:r>
            <a:endParaRPr lang="zh-CN" altLang="en-US" sz="5030" b="1"/>
          </a:p>
        </p:txBody>
      </p:sp>
      <p:sp>
        <p:nvSpPr>
          <p:cNvPr id="2097" name=""/>
          <p:cNvSpPr/>
          <p:nvPr/>
        </p:nvSpPr>
        <p:spPr>
          <a:xfrm>
            <a:off x="253928" y="1710414"/>
            <a:ext cx="8547278" cy="288048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1672" b="1">
                <a:latin typeface="Times New Roman" charset="0"/>
                <a:ea typeface="华文中宋" charset="-122"/>
              </a:rPr>
              <a:t>今天 </a:t>
            </a:r>
            <a:r>
              <a:rPr lang="zh-CN" altLang="en-US" sz="11772" b="1">
                <a:solidFill>
                  <a:srgbClr val="A50021"/>
                </a:solidFill>
                <a:latin typeface="Times New Roman" charset="0"/>
                <a:ea typeface="华文中宋" charset="-122"/>
              </a:rPr>
              <a:t>几号</a:t>
            </a:r>
            <a:r>
              <a:rPr lang="zh-CN" altLang="en-US" sz="11672" b="1">
                <a:latin typeface="Times New Roman" charset="0"/>
                <a:ea typeface="华文中宋" charset="-122"/>
              </a:rPr>
              <a:t>？</a:t>
            </a:r>
            <a:endParaRPr lang="zh-CN" altLang="en-US" sz="12072" b="1">
              <a:latin typeface="Times New Roman" charset="0"/>
              <a:ea typeface="华文中宋" charset="-122"/>
            </a:endParaRPr>
          </a:p>
          <a:p>
            <a:pPr lvl="0" algn="ctr">
              <a:lnSpc>
                <a:spcPct val="130000"/>
              </a:lnSpc>
            </a:pPr>
            <a:endParaRPr lang="en-US" altLang="en-US" sz="2414" b="1">
              <a:latin typeface="Times New Roman" charset="0"/>
              <a:ea typeface="华文中宋" charset="-122"/>
            </a:endParaRPr>
          </a:p>
        </p:txBody>
      </p:sp>
      <p:sp>
        <p:nvSpPr>
          <p:cNvPr id="2098" name=""/>
          <p:cNvSpPr/>
          <p:nvPr/>
        </p:nvSpPr>
        <p:spPr>
          <a:xfrm>
            <a:off x="110196" y="3812099"/>
            <a:ext cx="9850449" cy="245303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7748" b="1"/>
              <a:t>What's the date today？</a:t>
            </a:r>
            <a:endParaRPr lang="zh-CN" altLang="en-US" sz="8048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1" name=""/>
          <p:cNvSpPr/>
          <p:nvPr/>
        </p:nvSpPr>
        <p:spPr>
          <a:xfrm>
            <a:off x="-178866" y="1204157"/>
            <a:ext cx="8542487" cy="98752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</a:pPr>
            <a:r>
              <a:rPr lang="zh-CN" altLang="en-US" sz="4630" b="1"/>
              <a:t>     jīn   tiān        </a:t>
            </a:r>
            <a:r>
              <a:rPr lang="zh-CN" altLang="en-US" sz="4730" b="1">
                <a:solidFill>
                  <a:srgbClr val="CC0000"/>
                </a:solidFill>
              </a:rPr>
              <a:t>jǐ     hào</a:t>
            </a:r>
            <a:endParaRPr lang="zh-CN" altLang="en-US" sz="5030" b="1"/>
          </a:p>
        </p:txBody>
      </p:sp>
      <p:sp>
        <p:nvSpPr>
          <p:cNvPr id="2102" name=""/>
          <p:cNvSpPr/>
          <p:nvPr/>
        </p:nvSpPr>
        <p:spPr>
          <a:xfrm>
            <a:off x="253928" y="1710414"/>
            <a:ext cx="8547278" cy="525238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1972" b="1">
                <a:latin typeface="Times New Roman" charset="0"/>
                <a:ea typeface="华文中宋" charset="-122"/>
              </a:rPr>
              <a:t>你的生日是 </a:t>
            </a:r>
            <a:r>
              <a:rPr lang="zh-CN" altLang="en-US" sz="11772" b="1">
                <a:solidFill>
                  <a:srgbClr val="A50021"/>
                </a:solidFill>
                <a:latin typeface="Times New Roman" charset="0"/>
                <a:ea typeface="华文中宋" charset="-122"/>
              </a:rPr>
              <a:t>几号</a:t>
            </a:r>
            <a:r>
              <a:rPr lang="zh-CN" altLang="en-US" sz="11772" b="1">
                <a:latin typeface="Times New Roman" charset="0"/>
                <a:ea typeface="华文中宋" charset="-122"/>
              </a:rPr>
              <a:t>？</a:t>
            </a:r>
            <a:endParaRPr lang="zh-CN" altLang="en-US" sz="12072" b="1">
              <a:latin typeface="Times New Roman" charset="0"/>
              <a:ea typeface="华文中宋" charset="-122"/>
            </a:endParaRPr>
          </a:p>
          <a:p>
            <a:pPr lvl="0" algn="ctr">
              <a:lnSpc>
                <a:spcPct val="130000"/>
              </a:lnSpc>
            </a:pPr>
            <a:endParaRPr lang="en-US" altLang="en-US" sz="2414" b="1">
              <a:latin typeface="Times New Roman" charset="0"/>
              <a:ea typeface="华文中宋" charset="-122"/>
            </a:endParaRPr>
          </a:p>
        </p:txBody>
      </p:sp>
      <p:sp>
        <p:nvSpPr>
          <p:cNvPr id="2103" name=""/>
          <p:cNvSpPr/>
          <p:nvPr/>
        </p:nvSpPr>
        <p:spPr>
          <a:xfrm>
            <a:off x="110196" y="3812099"/>
            <a:ext cx="9850449" cy="245303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7748" b="1"/>
              <a:t>What's the date today？</a:t>
            </a:r>
            <a:endParaRPr lang="zh-CN" altLang="en-US" sz="8048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9" name="New shape"/>
          <p:cNvSpPr/>
          <p:nvPr/>
        </p:nvSpPr>
        <p:spPr>
          <a:xfrm>
            <a:off x="0" y="0"/>
            <a:ext cx="9198864" cy="68991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xiàn zài          jǐ diǎn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tā shì     wǒ de   mǔqīn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jiǔ    yué      shí    hào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What's the time now？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父亲 fù qīn      father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What's the date today？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She is my mother.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xīng qī    tiān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grandfather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妈妈   māmā         mum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爸爸 bàbà          dad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Family Tree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jiǔ    yué      shí    hào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zuó         tiān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女儿   nǚ ér           daughter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爸爸 bàbà          dad</a:t>
            </a:r>
          </a:p>
        </p:txBody>
      </p:sp>
      <p:pic>
        <p:nvPicPr>
          <p:cNvPr id="2110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98864" cy="6899148"/>
          </a:xfrm>
          <a:prstGeom prst="rect">
            <a:avLst/>
          </a:prstGeom>
        </p:spPr>
      </p:pic>
      <p:sp>
        <p:nvSpPr>
          <p:cNvPr id="2106" name=""/>
          <p:cNvSpPr/>
          <p:nvPr/>
        </p:nvSpPr>
        <p:spPr>
          <a:xfrm>
            <a:off x="-178866" y="1204157"/>
            <a:ext cx="8542487" cy="10254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</a:pPr>
            <a:r>
              <a:rPr lang="zh-CN" altLang="en-US" sz="4930" b="1"/>
              <a:t>     jiǔ    yué      </a:t>
            </a:r>
            <a:r>
              <a:rPr lang="zh-CN" altLang="en-US" sz="4930" b="1">
                <a:solidFill>
                  <a:srgbClr val="CC0000"/>
                </a:solidFill>
              </a:rPr>
              <a:t>shí    hào</a:t>
            </a:r>
            <a:endParaRPr lang="zh-CN" altLang="en-US" sz="5030" b="1"/>
          </a:p>
        </p:txBody>
      </p:sp>
      <p:sp>
        <p:nvSpPr>
          <p:cNvPr id="2107" name=""/>
          <p:cNvSpPr/>
          <p:nvPr/>
        </p:nvSpPr>
        <p:spPr>
          <a:xfrm>
            <a:off x="253928" y="1710414"/>
            <a:ext cx="8547278" cy="288048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1672" b="1">
                <a:latin typeface="Times New Roman" charset="0"/>
                <a:ea typeface="华文中宋" charset="-122"/>
              </a:rPr>
              <a:t>九月 十</a:t>
            </a:r>
            <a:r>
              <a:rPr lang="zh-CN" altLang="en-US" sz="11772" b="1">
                <a:solidFill>
                  <a:srgbClr val="A50021"/>
                </a:solidFill>
                <a:latin typeface="Times New Roman" charset="0"/>
                <a:ea typeface="华文中宋" charset="-122"/>
              </a:rPr>
              <a:t>号。</a:t>
            </a:r>
            <a:endParaRPr lang="zh-CN" altLang="en-US" sz="12072" b="1">
              <a:latin typeface="Times New Roman" charset="0"/>
              <a:ea typeface="华文中宋" charset="-122"/>
            </a:endParaRPr>
          </a:p>
          <a:p>
            <a:pPr lvl="0" algn="ctr">
              <a:lnSpc>
                <a:spcPct val="130000"/>
              </a:lnSpc>
            </a:pPr>
            <a:endParaRPr lang="en-US" altLang="en-US" sz="2414" b="1">
              <a:latin typeface="Times New Roman" charset="0"/>
              <a:ea typeface="华文中宋" charset="-122"/>
            </a:endParaRPr>
          </a:p>
        </p:txBody>
      </p:sp>
      <p:sp>
        <p:nvSpPr>
          <p:cNvPr id="2108" name=""/>
          <p:cNvSpPr/>
          <p:nvPr/>
        </p:nvSpPr>
        <p:spPr>
          <a:xfrm>
            <a:off x="110196" y="3812098"/>
            <a:ext cx="9850449" cy="12722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7748" b="1"/>
              <a:t>September 10th.</a:t>
            </a:r>
            <a:endParaRPr lang="zh-CN" altLang="en-US" sz="8048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1" name=""/>
          <p:cNvSpPr/>
          <p:nvPr/>
        </p:nvSpPr>
        <p:spPr>
          <a:xfrm>
            <a:off x="-178866" y="1204157"/>
            <a:ext cx="8542487" cy="10064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</a:pPr>
            <a:r>
              <a:rPr lang="zh-CN" altLang="en-US" sz="4830" b="1"/>
              <a:t>     jiǔ    yué      </a:t>
            </a:r>
            <a:r>
              <a:rPr lang="zh-CN" altLang="en-US" sz="4830" b="1">
                <a:solidFill>
                  <a:srgbClr val="CC0000"/>
                </a:solidFill>
              </a:rPr>
              <a:t>shí    rì</a:t>
            </a:r>
            <a:endParaRPr lang="zh-CN" altLang="en-US" sz="5030" b="1">
              <a:solidFill>
                <a:srgbClr val="CC0000"/>
              </a:solidFill>
            </a:endParaRPr>
          </a:p>
        </p:txBody>
      </p:sp>
      <p:sp>
        <p:nvSpPr>
          <p:cNvPr id="2112" name=""/>
          <p:cNvSpPr/>
          <p:nvPr/>
        </p:nvSpPr>
        <p:spPr>
          <a:xfrm>
            <a:off x="253928" y="1710414"/>
            <a:ext cx="8547278" cy="29201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1972" b="1">
                <a:latin typeface="Times New Roman" charset="0"/>
                <a:ea typeface="华文中宋" charset="-122"/>
              </a:rPr>
              <a:t>九月 十</a:t>
            </a:r>
            <a:r>
              <a:rPr lang="zh-CN" altLang="en-US" sz="11772" b="1">
                <a:solidFill>
                  <a:srgbClr val="A50021"/>
                </a:solidFill>
                <a:latin typeface="Times New Roman" charset="0"/>
                <a:ea typeface="华文中宋" charset="-122"/>
              </a:rPr>
              <a:t>日。</a:t>
            </a:r>
            <a:endParaRPr lang="zh-CN" altLang="en-US" sz="12072" b="1">
              <a:latin typeface="Times New Roman" charset="0"/>
              <a:ea typeface="华文中宋" charset="-122"/>
            </a:endParaRPr>
          </a:p>
          <a:p>
            <a:pPr lvl="0" algn="ctr">
              <a:lnSpc>
                <a:spcPct val="130000"/>
              </a:lnSpc>
            </a:pPr>
            <a:endParaRPr lang="en-US" altLang="en-US" sz="2414" b="1">
              <a:latin typeface="Times New Roman" charset="0"/>
              <a:ea typeface="华文中宋" charset="-122"/>
            </a:endParaRPr>
          </a:p>
        </p:txBody>
      </p:sp>
      <p:sp>
        <p:nvSpPr>
          <p:cNvPr id="2113" name=""/>
          <p:cNvSpPr/>
          <p:nvPr/>
        </p:nvSpPr>
        <p:spPr>
          <a:xfrm>
            <a:off x="110196" y="3812098"/>
            <a:ext cx="9850449" cy="12722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7748" b="1"/>
              <a:t>September 10th.</a:t>
            </a:r>
            <a:endParaRPr lang="zh-CN" altLang="en-US" sz="8048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6" name=""/>
          <p:cNvSpPr/>
          <p:nvPr/>
        </p:nvSpPr>
        <p:spPr>
          <a:xfrm>
            <a:off x="-463137" y="1204157"/>
            <a:ext cx="8539293" cy="98752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</a:pPr>
            <a:r>
              <a:rPr lang="zh-CN" altLang="en-US" sz="4630" b="1"/>
              <a:t>     jīn   tiān      xīng qī      </a:t>
            </a:r>
            <a:r>
              <a:rPr lang="zh-CN" altLang="en-US" sz="4730" b="1">
                <a:solidFill>
                  <a:srgbClr val="A50021"/>
                </a:solidFill>
              </a:rPr>
              <a:t>jǐ</a:t>
            </a:r>
            <a:r>
              <a:rPr lang="zh-CN" altLang="en-US" sz="4630" b="1">
                <a:solidFill>
                  <a:srgbClr val="CC0000"/>
                </a:solidFill>
              </a:rPr>
              <a:t>     </a:t>
            </a:r>
            <a:endParaRPr lang="zh-CN" altLang="en-US" sz="5030" b="1"/>
          </a:p>
        </p:txBody>
      </p:sp>
      <p:sp>
        <p:nvSpPr>
          <p:cNvPr id="2117" name=""/>
          <p:cNvSpPr/>
          <p:nvPr/>
        </p:nvSpPr>
        <p:spPr>
          <a:xfrm>
            <a:off x="-324195" y="1712011"/>
            <a:ext cx="10428573" cy="23550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1772" b="1">
                <a:latin typeface="Times New Roman" charset="0"/>
                <a:ea typeface="华文中宋" charset="-122"/>
              </a:rPr>
              <a:t>今天 星期</a:t>
            </a:r>
            <a:r>
              <a:rPr lang="zh-CN" altLang="en-US" sz="11972" b="1">
                <a:solidFill>
                  <a:srgbClr val="A50021"/>
                </a:solidFill>
                <a:latin typeface="Times New Roman" charset="0"/>
                <a:ea typeface="华文中宋" charset="-122"/>
              </a:rPr>
              <a:t>几</a:t>
            </a:r>
            <a:r>
              <a:rPr lang="zh-CN" altLang="en-US" sz="11772" b="1">
                <a:latin typeface="Times New Roman" charset="0"/>
                <a:ea typeface="华文中宋" charset="-122"/>
              </a:rPr>
              <a:t>？</a:t>
            </a:r>
            <a:endParaRPr lang="en-US" altLang="en-US" sz="2414" b="1">
              <a:latin typeface="Times New Roman" charset="0"/>
              <a:ea typeface="华文中宋" charset="-122"/>
            </a:endParaRPr>
          </a:p>
        </p:txBody>
      </p:sp>
      <p:sp>
        <p:nvSpPr>
          <p:cNvPr id="2118" name=""/>
          <p:cNvSpPr/>
          <p:nvPr/>
        </p:nvSpPr>
        <p:spPr>
          <a:xfrm>
            <a:off x="110196" y="3812099"/>
            <a:ext cx="9850449" cy="24682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7948" b="1"/>
              <a:t>What day is it</a:t>
            </a:r>
            <a:endParaRPr lang="zh-CN" altLang="en-US" sz="8048" b="1"/>
          </a:p>
          <a:p>
            <a:pPr lvl="0" eaLnBrk="1" hangingPunct="1"/>
            <a:r>
              <a:rPr lang="zh-CN" altLang="en-US" sz="7648" b="1"/>
              <a:t> today？</a:t>
            </a:r>
            <a:endParaRPr lang="zh-CN" altLang="en-US" sz="8048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1" name=""/>
          <p:cNvSpPr/>
          <p:nvPr/>
        </p:nvSpPr>
        <p:spPr>
          <a:xfrm>
            <a:off x="-463137" y="1204157"/>
            <a:ext cx="8539293" cy="96858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</a:pPr>
            <a:r>
              <a:rPr lang="zh-CN" altLang="en-US" sz="4630" b="1"/>
              <a:t>               xīng qī    tiān</a:t>
            </a:r>
            <a:r>
              <a:rPr lang="zh-CN" altLang="en-US" sz="4730" b="1">
                <a:solidFill>
                  <a:srgbClr val="CC0000"/>
                </a:solidFill>
              </a:rPr>
              <a:t>  </a:t>
            </a:r>
            <a:endParaRPr lang="zh-CN" altLang="en-US" sz="5030" b="1"/>
          </a:p>
        </p:txBody>
      </p:sp>
      <p:sp>
        <p:nvSpPr>
          <p:cNvPr id="2122" name=""/>
          <p:cNvSpPr/>
          <p:nvPr/>
        </p:nvSpPr>
        <p:spPr>
          <a:xfrm>
            <a:off x="-975781" y="1712011"/>
            <a:ext cx="10423781" cy="23550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1772" b="1">
                <a:latin typeface="Times New Roman" charset="0"/>
                <a:ea typeface="华文中宋" charset="-122"/>
              </a:rPr>
              <a:t>星期</a:t>
            </a:r>
            <a:r>
              <a:rPr lang="zh-CN" altLang="en-US" sz="11972" b="1">
                <a:solidFill>
                  <a:srgbClr val="A50021"/>
                </a:solidFill>
                <a:latin typeface="Times New Roman" charset="0"/>
                <a:ea typeface="华文中宋" charset="-122"/>
              </a:rPr>
              <a:t>天</a:t>
            </a:r>
            <a:endParaRPr lang="en-US" altLang="en-US" sz="2414" b="1">
              <a:latin typeface="Times New Roman" charset="0"/>
              <a:ea typeface="华文中宋" charset="-122"/>
            </a:endParaRPr>
          </a:p>
        </p:txBody>
      </p:sp>
      <p:sp>
        <p:nvSpPr>
          <p:cNvPr id="2123" name=""/>
          <p:cNvSpPr/>
          <p:nvPr/>
        </p:nvSpPr>
        <p:spPr>
          <a:xfrm>
            <a:off x="-606869" y="4086787"/>
            <a:ext cx="9842465" cy="128747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7848" b="1"/>
              <a:t>Sunday</a:t>
            </a:r>
            <a:endParaRPr lang="zh-CN" altLang="en-US" sz="8048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6" name=""/>
          <p:cNvSpPr/>
          <p:nvPr/>
        </p:nvSpPr>
        <p:spPr>
          <a:xfrm>
            <a:off x="-463137" y="1204157"/>
            <a:ext cx="8539293" cy="10254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</a:pPr>
            <a:r>
              <a:rPr lang="zh-CN" altLang="en-US" sz="4930" b="1"/>
              <a:t>               lǐ      bài   tiān</a:t>
            </a:r>
            <a:r>
              <a:rPr lang="zh-CN" altLang="en-US" sz="4730" b="1">
                <a:solidFill>
                  <a:srgbClr val="CC0000"/>
                </a:solidFill>
              </a:rPr>
              <a:t>  </a:t>
            </a:r>
            <a:endParaRPr lang="zh-CN" altLang="en-US" sz="5030" b="1"/>
          </a:p>
        </p:txBody>
      </p:sp>
      <p:sp>
        <p:nvSpPr>
          <p:cNvPr id="2127" name=""/>
          <p:cNvSpPr/>
          <p:nvPr/>
        </p:nvSpPr>
        <p:spPr>
          <a:xfrm>
            <a:off x="-975781" y="1712011"/>
            <a:ext cx="10423781" cy="229829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1672" b="1">
                <a:latin typeface="Times New Roman" charset="0"/>
                <a:ea typeface="华文中宋" charset="-122"/>
              </a:rPr>
              <a:t>礼拜</a:t>
            </a:r>
            <a:r>
              <a:rPr lang="zh-CN" altLang="en-US" sz="11672" b="1">
                <a:solidFill>
                  <a:srgbClr val="A50021"/>
                </a:solidFill>
                <a:latin typeface="Times New Roman" charset="0"/>
                <a:ea typeface="华文中宋" charset="-122"/>
              </a:rPr>
              <a:t>天</a:t>
            </a:r>
            <a:endParaRPr lang="en-US" altLang="en-US" sz="2414" b="1">
              <a:latin typeface="Times New Roman" charset="0"/>
              <a:ea typeface="华文中宋" charset="-122"/>
            </a:endParaRPr>
          </a:p>
        </p:txBody>
      </p:sp>
      <p:sp>
        <p:nvSpPr>
          <p:cNvPr id="2128" name=""/>
          <p:cNvSpPr/>
          <p:nvPr/>
        </p:nvSpPr>
        <p:spPr>
          <a:xfrm>
            <a:off x="-606869" y="4086786"/>
            <a:ext cx="9842465" cy="12722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7748" b="1"/>
              <a:t>Sunday</a:t>
            </a:r>
            <a:endParaRPr lang="zh-CN" altLang="en-US" sz="8048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1" name=""/>
          <p:cNvSpPr/>
          <p:nvPr/>
        </p:nvSpPr>
        <p:spPr>
          <a:xfrm>
            <a:off x="-463137" y="1204157"/>
            <a:ext cx="8539293" cy="10254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</a:pPr>
            <a:r>
              <a:rPr lang="zh-CN" altLang="en-US" sz="4930" b="1"/>
              <a:t>               xīng qī     liù</a:t>
            </a:r>
            <a:r>
              <a:rPr lang="zh-CN" altLang="en-US" sz="4930" b="1">
                <a:solidFill>
                  <a:srgbClr val="CC0000"/>
                </a:solidFill>
              </a:rPr>
              <a:t>  </a:t>
            </a:r>
            <a:endParaRPr lang="zh-CN" altLang="en-US" sz="5030" b="1"/>
          </a:p>
        </p:txBody>
      </p:sp>
      <p:sp>
        <p:nvSpPr>
          <p:cNvPr id="2132" name=""/>
          <p:cNvSpPr/>
          <p:nvPr/>
        </p:nvSpPr>
        <p:spPr>
          <a:xfrm>
            <a:off x="-975781" y="1712011"/>
            <a:ext cx="10423781" cy="23550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1972" b="1">
                <a:latin typeface="Times New Roman" charset="0"/>
                <a:ea typeface="华文中宋" charset="-122"/>
              </a:rPr>
              <a:t>星期</a:t>
            </a:r>
            <a:r>
              <a:rPr lang="zh-CN" altLang="en-US" sz="11772" b="1">
                <a:solidFill>
                  <a:srgbClr val="A50021"/>
                </a:solidFill>
                <a:latin typeface="Times New Roman" charset="0"/>
                <a:ea typeface="华文中宋" charset="-122"/>
              </a:rPr>
              <a:t>六</a:t>
            </a:r>
            <a:endParaRPr lang="en-US" altLang="en-US" sz="2414" b="1">
              <a:latin typeface="Times New Roman" charset="0"/>
              <a:ea typeface="华文中宋" charset="-122"/>
            </a:endParaRPr>
          </a:p>
        </p:txBody>
      </p:sp>
      <p:sp>
        <p:nvSpPr>
          <p:cNvPr id="2133" name=""/>
          <p:cNvSpPr/>
          <p:nvPr/>
        </p:nvSpPr>
        <p:spPr>
          <a:xfrm>
            <a:off x="-606869" y="4086787"/>
            <a:ext cx="9842465" cy="13027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7948" b="1"/>
              <a:t>Saturday</a:t>
            </a:r>
            <a:endParaRPr lang="zh-CN" altLang="en-US" sz="8048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6" name=""/>
          <p:cNvSpPr/>
          <p:nvPr>
            <p:ph type="body" idx="4294967295"/>
          </p:nvPr>
        </p:nvSpPr>
        <p:spPr>
          <a:xfrm>
            <a:off x="5613544" y="2072938"/>
            <a:ext cx="2617523" cy="37242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44957" indent="-344957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1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47408" indent="-287464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1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49858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1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09801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069744" indent="-229972" algn="l" defTabSz="919886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1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buNone/>
            </a:pPr>
            <a:r>
              <a:rPr lang="zh-CN" altLang="en-US" sz="17908">
                <a:solidFill>
                  <a:srgbClr val="990033"/>
                </a:solidFill>
                <a:ea typeface="黑体" charset="-122"/>
                <a:sym typeface="Arial" pitchFamily="34" charset="0"/>
              </a:rPr>
              <a:t>天</a:t>
            </a:r>
            <a:r>
              <a:rPr lang="zh-CN" altLang="en-US" sz="11772">
                <a:sym typeface="Arial" pitchFamily="34" charset="0"/>
              </a:rPr>
              <a:t>    </a:t>
            </a:r>
            <a:endParaRPr lang="zh-CN" altLang="en-US" sz="8853" u="sng">
              <a:sym typeface="Arial" pitchFamily="34" charset="0"/>
            </a:endParaRPr>
          </a:p>
        </p:txBody>
      </p:sp>
      <p:sp>
        <p:nvSpPr>
          <p:cNvPr id="2137" name=""/>
          <p:cNvSpPr/>
          <p:nvPr/>
        </p:nvSpPr>
        <p:spPr>
          <a:xfrm>
            <a:off x="5252617" y="986962"/>
            <a:ext cx="3080660" cy="15480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9558"/>
              <a:t>  tián</a:t>
            </a:r>
            <a:endParaRPr lang="zh-CN" altLang="en-US"/>
          </a:p>
        </p:txBody>
      </p:sp>
      <p:sp>
        <p:nvSpPr>
          <p:cNvPr id="2138" name=""/>
          <p:cNvSpPr/>
          <p:nvPr/>
        </p:nvSpPr>
        <p:spPr>
          <a:xfrm>
            <a:off x="905514" y="1478845"/>
            <a:ext cx="4562700" cy="15175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eaLnBrk="1" hangingPunct="1"/>
            <a:r>
              <a:rPr lang="zh-CN" altLang="en-US" sz="9358">
                <a:latin typeface="Aparajita" charset="0"/>
                <a:ea typeface="楷体" charset="-122"/>
                <a:sym typeface="Arial" pitchFamily="34" charset="0"/>
              </a:rPr>
              <a:t>day</a:t>
            </a:r>
            <a:endParaRPr lang="zh-CN" altLang="en-US"/>
          </a:p>
        </p:txBody>
      </p:sp>
      <p:sp>
        <p:nvSpPr>
          <p:cNvPr id="2139" name=""/>
          <p:cNvSpPr/>
          <p:nvPr/>
        </p:nvSpPr>
        <p:spPr>
          <a:xfrm>
            <a:off x="-105403" y="3238766"/>
            <a:ext cx="4557909" cy="150229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eaLnBrk="1" hangingPunct="1"/>
            <a:r>
              <a:rPr lang="zh-CN" altLang="en-US" sz="9258">
                <a:latin typeface="Aparajita" charset="0"/>
                <a:ea typeface="楷体" charset="-122"/>
                <a:sym typeface="Arial" pitchFamily="34" charset="0"/>
              </a:rPr>
              <a:t>（sky）</a:t>
            </a:r>
            <a:endParaRPr lang="zh-CN" altLang="en-US"/>
          </a:p>
        </p:txBody>
      </p:sp>
      <p:sp>
        <p:nvSpPr>
          <p:cNvPr id="2140" name=""/>
          <p:cNvSpPr/>
          <p:nvPr/>
        </p:nvSpPr>
        <p:spPr>
          <a:xfrm>
            <a:off x="-102209" y="4928419"/>
            <a:ext cx="4554715" cy="15175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eaLnBrk="1" hangingPunct="1"/>
            <a:r>
              <a:rPr lang="zh-CN" altLang="en-US" sz="9358">
                <a:latin typeface="Aparajita" charset="0"/>
                <a:ea typeface="楷体" charset="-122"/>
                <a:sym typeface="Arial" pitchFamily="34" charset="0"/>
              </a:rPr>
              <a:t>（god）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3" name=""/>
          <p:cNvSpPr/>
          <p:nvPr/>
        </p:nvSpPr>
        <p:spPr>
          <a:xfrm>
            <a:off x="-463137" y="1204157"/>
            <a:ext cx="8539293" cy="10064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</a:pPr>
            <a:r>
              <a:rPr lang="zh-CN" altLang="en-US" sz="4830" b="1"/>
              <a:t>               zuó         tiān</a:t>
            </a:r>
            <a:endParaRPr lang="zh-CN" altLang="en-US" sz="5030" b="1"/>
          </a:p>
        </p:txBody>
      </p:sp>
      <p:sp>
        <p:nvSpPr>
          <p:cNvPr id="2144" name=""/>
          <p:cNvSpPr/>
          <p:nvPr/>
        </p:nvSpPr>
        <p:spPr>
          <a:xfrm>
            <a:off x="-975781" y="1712011"/>
            <a:ext cx="10423781" cy="231720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1772" b="1">
                <a:latin typeface="Times New Roman" charset="0"/>
                <a:ea typeface="华文中宋" charset="-122"/>
              </a:rPr>
              <a:t>昨   天</a:t>
            </a:r>
            <a:endParaRPr lang="en-US" altLang="en-US" sz="2414" b="1">
              <a:latin typeface="Times New Roman" charset="0"/>
              <a:ea typeface="华文中宋" charset="-122"/>
            </a:endParaRPr>
          </a:p>
        </p:txBody>
      </p:sp>
      <p:sp>
        <p:nvSpPr>
          <p:cNvPr id="2145" name=""/>
          <p:cNvSpPr/>
          <p:nvPr/>
        </p:nvSpPr>
        <p:spPr>
          <a:xfrm>
            <a:off x="-606869" y="4086787"/>
            <a:ext cx="9842465" cy="128747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7848" b="1"/>
              <a:t>yestoday</a:t>
            </a:r>
            <a:endParaRPr lang="zh-CN" altLang="en-US" sz="8048"/>
          </a:p>
        </p:txBody>
      </p:sp>
      <p:sp>
        <p:nvSpPr>
          <p:cNvPr id="2146" name=""/>
          <p:cNvSpPr/>
          <p:nvPr>
            <p:ph type="title" idx="4294967295"/>
          </p:nvPr>
        </p:nvSpPr>
        <p:spPr>
          <a:xfrm>
            <a:off x="252330" y="54299"/>
            <a:ext cx="8278977" cy="11498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1988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26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r"/>
            <a:r>
              <a:rPr lang="zh-CN" altLang="en-US" sz="6240">
                <a:solidFill>
                  <a:srgbClr val="CC0000"/>
                </a:solidFill>
              </a:rPr>
              <a:t>Vocabulary</a:t>
            </a:r>
            <a:endParaRPr lang="zh-CN" altLang="en-US" sz="3622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9" name=""/>
          <p:cNvSpPr/>
          <p:nvPr/>
        </p:nvSpPr>
        <p:spPr>
          <a:xfrm>
            <a:off x="-463137" y="1204157"/>
            <a:ext cx="8539293" cy="10064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</a:pPr>
            <a:r>
              <a:rPr lang="zh-CN" altLang="en-US" sz="4830" b="1"/>
              <a:t>                jīn         tiān</a:t>
            </a:r>
            <a:endParaRPr lang="zh-CN" altLang="en-US"/>
          </a:p>
        </p:txBody>
      </p:sp>
      <p:sp>
        <p:nvSpPr>
          <p:cNvPr id="2150" name=""/>
          <p:cNvSpPr/>
          <p:nvPr/>
        </p:nvSpPr>
        <p:spPr>
          <a:xfrm>
            <a:off x="-975781" y="1712011"/>
            <a:ext cx="10423781" cy="233610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1872" b="1">
                <a:latin typeface="Times New Roman" charset="0"/>
                <a:ea typeface="华文中宋" charset="-122"/>
              </a:rPr>
              <a:t>今   天</a:t>
            </a:r>
            <a:endParaRPr lang="en-US" altLang="en-US" sz="2414" b="1">
              <a:latin typeface="Times New Roman" charset="0"/>
              <a:ea typeface="华文中宋" charset="-122"/>
            </a:endParaRPr>
          </a:p>
        </p:txBody>
      </p:sp>
      <p:sp>
        <p:nvSpPr>
          <p:cNvPr id="2151" name=""/>
          <p:cNvSpPr/>
          <p:nvPr/>
        </p:nvSpPr>
        <p:spPr>
          <a:xfrm>
            <a:off x="-606869" y="4086787"/>
            <a:ext cx="9842465" cy="125699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7648" b="1"/>
              <a:t>today</a:t>
            </a:r>
            <a:endParaRPr lang="zh-CN" altLang="en-US" sz="8048"/>
          </a:p>
        </p:txBody>
      </p:sp>
      <p:sp>
        <p:nvSpPr>
          <p:cNvPr id="2152" name=""/>
          <p:cNvSpPr/>
          <p:nvPr>
            <p:ph type="title" idx="4294967295"/>
          </p:nvPr>
        </p:nvSpPr>
        <p:spPr>
          <a:xfrm>
            <a:off x="459944" y="276286"/>
            <a:ext cx="8278977" cy="11498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19886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26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5" name=""/>
          <p:cNvSpPr/>
          <p:nvPr/>
        </p:nvSpPr>
        <p:spPr>
          <a:xfrm>
            <a:off x="-463137" y="1204157"/>
            <a:ext cx="8539293" cy="10254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</a:pPr>
            <a:r>
              <a:rPr lang="zh-CN" altLang="en-US" sz="4930" b="1"/>
              <a:t>              míng         tiān</a:t>
            </a:r>
            <a:endParaRPr lang="zh-CN" altLang="en-US"/>
          </a:p>
        </p:txBody>
      </p:sp>
      <p:sp>
        <p:nvSpPr>
          <p:cNvPr id="2156" name=""/>
          <p:cNvSpPr/>
          <p:nvPr/>
        </p:nvSpPr>
        <p:spPr>
          <a:xfrm>
            <a:off x="-975781" y="1712011"/>
            <a:ext cx="10423781" cy="23550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1972" b="1">
                <a:latin typeface="Times New Roman" charset="0"/>
                <a:ea typeface="华文中宋" charset="-122"/>
              </a:rPr>
              <a:t>明   天</a:t>
            </a:r>
            <a:endParaRPr lang="en-US" altLang="en-US" sz="2414" b="1">
              <a:latin typeface="Times New Roman" charset="0"/>
              <a:ea typeface="华文中宋" charset="-122"/>
            </a:endParaRPr>
          </a:p>
        </p:txBody>
      </p:sp>
      <p:sp>
        <p:nvSpPr>
          <p:cNvPr id="2157" name=""/>
          <p:cNvSpPr/>
          <p:nvPr/>
        </p:nvSpPr>
        <p:spPr>
          <a:xfrm>
            <a:off x="-606869" y="4086787"/>
            <a:ext cx="9842465" cy="13027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7948" b="1"/>
              <a:t>tomorrow</a:t>
            </a:r>
            <a:endParaRPr lang="zh-CN" altLang="en-US" sz="8048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0" name=""/>
          <p:cNvSpPr/>
          <p:nvPr/>
        </p:nvSpPr>
        <p:spPr>
          <a:xfrm>
            <a:off x="-463137" y="1204157"/>
            <a:ext cx="8539293" cy="10254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</a:pPr>
            <a:r>
              <a:rPr lang="zh-CN" altLang="en-US" sz="4930" b="1"/>
              <a:t>              qián         tiān</a:t>
            </a:r>
            <a:endParaRPr lang="zh-CN" altLang="en-US"/>
          </a:p>
        </p:txBody>
      </p:sp>
      <p:sp>
        <p:nvSpPr>
          <p:cNvPr id="2161" name=""/>
          <p:cNvSpPr/>
          <p:nvPr/>
        </p:nvSpPr>
        <p:spPr>
          <a:xfrm>
            <a:off x="-975781" y="1712011"/>
            <a:ext cx="10423781" cy="23550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1772" b="1">
                <a:solidFill>
                  <a:srgbClr val="A50021"/>
                </a:solidFill>
                <a:latin typeface="Times New Roman" charset="0"/>
                <a:ea typeface="华文中宋" charset="-122"/>
              </a:rPr>
              <a:t>前</a:t>
            </a:r>
            <a:r>
              <a:rPr lang="zh-CN" altLang="en-US" sz="11972" b="1">
                <a:latin typeface="Times New Roman" charset="0"/>
                <a:ea typeface="华文中宋" charset="-122"/>
              </a:rPr>
              <a:t>   天</a:t>
            </a:r>
            <a:endParaRPr lang="en-US" altLang="en-US" sz="2414" b="1">
              <a:latin typeface="Times New Roman" charset="0"/>
              <a:ea typeface="华文中宋" charset="-122"/>
            </a:endParaRPr>
          </a:p>
        </p:txBody>
      </p:sp>
      <p:sp>
        <p:nvSpPr>
          <p:cNvPr id="2162" name=""/>
          <p:cNvSpPr/>
          <p:nvPr/>
        </p:nvSpPr>
        <p:spPr>
          <a:xfrm>
            <a:off x="-606869" y="4086787"/>
            <a:ext cx="9842465" cy="24682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5994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19886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379830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39773" indent="0" algn="l" defTabSz="919886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11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r>
              <a:rPr lang="zh-CN" altLang="en-US" sz="7648" b="1"/>
              <a:t>the day </a:t>
            </a:r>
            <a:r>
              <a:rPr lang="zh-CN" altLang="en-US" sz="7848" b="1">
                <a:solidFill>
                  <a:srgbClr val="A50021"/>
                </a:solidFill>
              </a:rPr>
              <a:t>before</a:t>
            </a:r>
            <a:r>
              <a:rPr lang="zh-CN" altLang="en-US" sz="7748" b="1"/>
              <a:t> yesterday</a:t>
            </a:r>
            <a:endParaRPr lang="zh-CN" altLang="en-US" sz="8048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928864" cy="562914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https://d.book118.com/067036142052006053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宋体</vt:lpstr>
      <vt:lpstr>黑体</vt:lpstr>
      <vt:lpstr>Aparajita</vt:lpstr>
      <vt:lpstr>楷体</vt:lpstr>
      <vt:lpstr>Times New Roman</vt:lpstr>
      <vt:lpstr>华文中宋</vt:lpstr>
      <vt:lpstr>Office Theme</vt:lpstr>
      <vt:lpstr>老外学中文教程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Vocabulary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2024-09-27T03:35:13.222</cp:lastPrinted>
  <dcterms:created xsi:type="dcterms:W3CDTF">2024-09-26T19:35:13Z</dcterms:created>
  <dcterms:modified xsi:type="dcterms:W3CDTF">2024-09-26T19:35:14Z</dcterms:modified>
</cp:coreProperties>
</file>