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B07E7-3BEE-461E-BA86-4568CE3C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C95AF-94E1-4DF0-8C83-B7F249DF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94ACA-BC19-4DD1-85F2-1E44F8CA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185D2-B2EA-4D80-AB67-88C0E152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F24D4-B775-4D18-B8C2-75182860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8BB76-D549-44B4-A8A1-F8260292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4401A-C2E4-4C59-9728-1883B5C3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1E54A-D0CA-4C19-8CD7-4017A85F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28D99-F979-497D-9BEC-1B22A466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A380C-3901-4733-AEB5-0979C53C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D36F-7757-4E19-88F7-D736C052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15" r:id="rId2"/>
    <p:sldLayoutId id="2147487716" r:id="rId3"/>
    <p:sldLayoutId id="2147487717" r:id="rId4"/>
    <p:sldLayoutId id="2147487718" r:id="rId5"/>
    <p:sldLayoutId id="2147487719" r:id="rId6"/>
    <p:sldLayoutId id="2147487720" r:id="rId7"/>
    <p:sldLayoutId id="2147487721" r:id="rId8"/>
    <p:sldLayoutId id="2147487722" r:id="rId9"/>
    <p:sldLayoutId id="2147487723" r:id="rId10"/>
    <p:sldLayoutId id="21474877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4002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室外给排水方案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461510" y="22428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70"/>
          <p:cNvSpPr/>
          <p:nvPr>
            <p:custDataLst>
              <p:tags r:id="rId8"/>
            </p:custDataLst>
          </p:nvPr>
        </p:nvSpPr>
        <p:spPr>
          <a:xfrm>
            <a:off x="4471035" y="22517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559935" y="23514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932170" y="22428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室外排水方案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1035" y="36461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76"/>
          <p:cNvSpPr/>
          <p:nvPr>
            <p:custDataLst>
              <p:tags r:id="rId12"/>
            </p:custDataLst>
          </p:nvPr>
        </p:nvSpPr>
        <p:spPr>
          <a:xfrm>
            <a:off x="4480560" y="36550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69460" y="37547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941695" y="36461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给排水方案的技术经济比较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101465" y="83947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47"/>
          <p:cNvSpPr/>
          <p:nvPr>
            <p:custDataLst>
              <p:tags r:id="rId16"/>
            </p:custDataLst>
          </p:nvPr>
        </p:nvSpPr>
        <p:spPr>
          <a:xfrm>
            <a:off x="4110990" y="84836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199890" y="94805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72125" y="83947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室外给水方案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101465" y="5049520"/>
            <a:ext cx="6370955" cy="9690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82"/>
          <p:cNvSpPr/>
          <p:nvPr>
            <p:custDataLst>
              <p:tags r:id="rId20"/>
            </p:custDataLst>
          </p:nvPr>
        </p:nvSpPr>
        <p:spPr>
          <a:xfrm>
            <a:off x="4110990" y="5058410"/>
            <a:ext cx="960120" cy="96012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99890" y="5158105"/>
            <a:ext cx="781685" cy="76073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596890" y="5049520"/>
            <a:ext cx="4530725" cy="965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给排水方案的实施和管理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室外给水方案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确定水源</a:t>
            </a:r>
            <a:endParaRPr lang="zh-CN" altLang="en-US"/>
          </a:p>
        </p:txBody>
      </p:sp>
      <p:sp>
        <p:nvSpPr>
          <p:cNvPr id="10489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确定水源：根据地区特点选择合适的水源，如河水、湖水、井水等。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水质检测：对选定水源进行水质检测，确保水质符合给水标准。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水量评估：评估选定水源的水量是否满足给水需求，确保供水的稳定性和可靠性。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水源保护：采取措施保护水源，防止污染和破坏，确保供水安全。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给水管网的布置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确定水源和水质：根据区域需求和当地水资源情况，选择合适的水源，并确保水质满足相关标准。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确定供水范围和用水量：根据区域规划和发展需求，确定供水范围和用水量，以满足未来发展的需要。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管网布置形式：根据地形、水源和用户分布等因素，选择合适的管网布置形式，如树枝状、环状或星形等。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管材选择：根据供水压力、流量和使用环境等因素，选择合适的管材，以保证供水的安全和可靠性。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水压和水量保证措施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建立水池或水塔，储存足够的水量以满足用水需求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安装增压泵，提高水压以满足供水要求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定期对供水管道进行清洗和维护，确保水质的清洁和供水畅通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建立完善的监控系统，对水压和水量进行实时监测和调整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给水净化处理工艺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过滤处理：通过砂滤、活性炭滤等去除细小颗粒杂质和有机物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消毒处理：采用氯气、臭氧等消毒剂杀灭细菌和病毒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原水预处理：去除大颗粒杂质和悬浮物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沉淀处理：通过自然沉淀或混凝沉淀去除悬浮物和胶体杂质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室外排水方案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排水体制的选择</a:t>
            </a:r>
            <a:endParaRPr lang="zh-CN" altLang="en-US"/>
          </a:p>
        </p:txBody>
      </p:sp>
      <p:sp>
        <p:nvSpPr>
          <p:cNvPr id="10493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雨水排放方式：明沟、暗沟、盖板沟等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污水排放方式：合流制、分流制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适用范围：新建城区、已建城区、山区等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优缺点比较：排放效果、施工难度、造价等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污水和雨水的收集处理</a:t>
            </a:r>
            <a:endParaRPr lang="zh-CN" altLang="en-US"/>
          </a:p>
        </p:txBody>
      </p:sp>
      <p:sp>
        <p:nvSpPr>
          <p:cNvPr id="104940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污水收集：通过污水管道将生活和工业废水集中收集至污水处理厂进行处理。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雨水收集：利用雨水收集系统将雨水收集起来，可用于绿化灌溉、景观水体补充等。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处理方式：污水处理厂采用活性污泥法、A2O工艺等多种处理工艺，有效去除污水中的有害物质。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处理后用途：处理后的污水可用于农业灌溉、城市绿化等方面，雨水可用于景观水体补充、冲厕等。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排放出路和处理要求</a:t>
            </a:r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2"/>
            </p:custDataLst>
          </p:nvPr>
        </p:nvSpPr>
        <p:spPr>
          <a:xfrm>
            <a:off x="3951970" y="5879847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标题"/>
          <p:cNvSpPr txBox="1"/>
          <p:nvPr>
            <p:custDataLst>
              <p:tags r:id="rId3"/>
            </p:custDataLst>
          </p:nvPr>
        </p:nvSpPr>
        <p:spPr>
          <a:xfrm>
            <a:off x="3951970" y="5544872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工业废水处理：根据不同行业要求，采用相应的处理工艺，确保废水达标排放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4"/>
            </p:custDataLst>
          </p:nvPr>
        </p:nvSpPr>
        <p:spPr>
          <a:xfrm>
            <a:off x="3951970" y="1825374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标题"/>
          <p:cNvSpPr txBox="1"/>
          <p:nvPr>
            <p:custDataLst>
              <p:tags r:id="rId5"/>
            </p:custDataLst>
          </p:nvPr>
        </p:nvSpPr>
        <p:spPr>
          <a:xfrm>
            <a:off x="3951970" y="1490400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雨水排放：采用雨水管道将雨水排入河道、湖泊等自然水体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6"/>
            </p:custDataLst>
          </p:nvPr>
        </p:nvSpPr>
        <p:spPr>
          <a:xfrm>
            <a:off x="3951970" y="2636269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标题"/>
          <p:cNvSpPr txBox="1"/>
          <p:nvPr>
            <p:custDataLst>
              <p:tags r:id="rId7"/>
            </p:custDataLst>
          </p:nvPr>
        </p:nvSpPr>
        <p:spPr>
          <a:xfrm>
            <a:off x="3951970" y="2301294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污水排放：经过处理后排放至市政污水管网或污水处理厂</a:t>
            </a:r>
            <a:endParaRPr lang="zh-CN" altLang="en-US" sz="16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8"/>
            </p:custDataLst>
          </p:nvPr>
        </p:nvSpPr>
        <p:spPr>
          <a:xfrm>
            <a:off x="3951970" y="3447163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3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处理要求</a:t>
            </a:r>
            <a:endParaRPr lang="zh-CN" altLang="en-US" sz="13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标题"/>
          <p:cNvSpPr txBox="1"/>
          <p:nvPr>
            <p:custDataLst>
              <p:tags r:id="rId9"/>
            </p:custDataLst>
          </p:nvPr>
        </p:nvSpPr>
        <p:spPr>
          <a:xfrm>
            <a:off x="3951970" y="3112189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工业废水排放：根据不同行业要求，经过处理后达标排放  处理要求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10"/>
            </p:custDataLst>
          </p:nvPr>
        </p:nvSpPr>
        <p:spPr>
          <a:xfrm>
            <a:off x="3951970" y="4258058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标题"/>
          <p:cNvSpPr txBox="1"/>
          <p:nvPr>
            <p:custDataLst>
              <p:tags r:id="rId11"/>
            </p:custDataLst>
          </p:nvPr>
        </p:nvSpPr>
        <p:spPr>
          <a:xfrm>
            <a:off x="3951970" y="3923083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污水处理：采用生物处理、物理处理和化学处理等方法，确保污水达标排放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12"/>
            </p:custDataLst>
          </p:nvPr>
        </p:nvSpPr>
        <p:spPr>
          <a:xfrm>
            <a:off x="3951970" y="5068952"/>
            <a:ext cx="4282670" cy="370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单击此处输入你的项正文，请尽量言简意阐述观点。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标题"/>
          <p:cNvSpPr txBox="1"/>
          <p:nvPr>
            <p:custDataLst>
              <p:tags r:id="rId13"/>
            </p:custDataLst>
          </p:nvPr>
        </p:nvSpPr>
        <p:spPr>
          <a:xfrm>
            <a:off x="3951970" y="4733978"/>
            <a:ext cx="4282670" cy="29226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雨水处理：根据实际情况，可采用沉淀、过滤等方式处理后排放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https://d.book118.com/067040023031006033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6_1"/>
  <p:tag name="KSO_WM_UNIT_INDEX" val="1_6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1_1"/>
  <p:tag name="KSO_WM_UNIT_INDEX" val="1_1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2_1"/>
  <p:tag name="KSO_WM_UNIT_INDEX" val="1_2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3_1"/>
  <p:tag name="KSO_WM_UNIT_INDEX" val="1_3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4_1"/>
  <p:tag name="KSO_WM_UNIT_INDEX" val="1_4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f*1_5_1"/>
  <p:tag name="KSO_WM_UNIT_INDEX" val="1_5_1"/>
  <p:tag name="KSO_WM_UNIT_LAYERLEVEL" val="1_1_1"/>
  <p:tag name="KSO_WM_UNIT_NOCLEAR" val="0"/>
  <p:tag name="KSO_WM_UNIT_PRESET_TEXT" val="单击此处输入你的项正文，请尽量言简意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室外给排水方案</vt:lpstr>
      <vt:lpstr>目录</vt:lpstr>
      <vt:lpstr>室外给水方案</vt:lpstr>
      <vt:lpstr>确定水源</vt:lpstr>
      <vt:lpstr>给水管网的布置</vt:lpstr>
      <vt:lpstr>水压和水量保证措施</vt:lpstr>
      <vt:lpstr>给水净化处理工艺</vt:lpstr>
      <vt:lpstr>室外排水方案</vt:lpstr>
      <vt:lpstr>排水体制的选择</vt:lpstr>
      <vt:lpstr>污水和雨水的收集处理</vt:lpstr>
      <vt:lpstr>排放出路和处理要求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2024-09-06T10:44:23.102</cp:lastPrinted>
  <dcterms:created xsi:type="dcterms:W3CDTF">2024-09-06T02:44:23Z</dcterms:created>
  <dcterms:modified xsi:type="dcterms:W3CDTF">2024-09-06T02:44:25Z</dcterms:modified>
</cp:coreProperties>
</file>