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190D35-19A4-47AA-B024-F4539752E8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566747-99E5-45DD-8A2D-3CBE286B25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1904A3-D121-4659-AB1E-724A667F15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66C2D7-6C10-4835-A64E-42B70DFEFC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57D5DD-9F88-4A75-94DB-ACC824ADD7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52BDFE-7C4D-4A8D-A29B-B06E7B4C62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30DCFC-3F08-42C0-A1C2-56F3F368CF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6ADD02-4CE6-4972-95F7-C171DD17F3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C1250B-BF7C-43FD-9AA1-154DA8D87C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CFD3BD-6573-4AB4-B53D-F746B48C7F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8DD9B8-02B3-4224-AE4E-B62C5185EC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041061142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髋关节置换预防措施合格率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预防措施合格率现状分析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提高预防措施合格率的策略</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预防措施执行情况监测与评估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提高预防措施合格率的挑战与对策</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髋关节置换手术介绍</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髋关节置换手术是一种常见的外科手术，主要用于治疗髋关节疾病，如关节炎、股骨头坏死等。</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该手术通过将人工材料植入患者的髋关节，以替换病变或受损的关节面，从而减轻疼痛、改善关节功能。</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髋关节置换手术在许多国家和地区已成为治疗髋关节疾病的常规手段。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9287" b="1928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合格的预防措施能够提高手术效果，缩短康复时间，并提高患者的生活质量。</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预防措施对于髋关节置换手术的成功至关重要，可以有效降低术后并发症的风险。</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预防措施包括术前评估、术中操作和术后康复等多个方面，涵盖了患者的生理和心理状态。</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预防措施合格率现状分析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预防措施合格率统计数据</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统计数据显示，近年来髋关节置换预防措施合格率呈现出稳步上升的趋势。</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根据最新数据，髋关节置换预防措施合格率已经达到了较高的水平，接近百分之九十。</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在不同地区和医疗机构之间，髋关节置换预防措施合格率存在一定的差异，但整体上呈现积极的增长态势。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合格率影响因素分析</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医疗资源分配不均是影响髋关节置换预防措施合格率的一个重要因素。在一些医疗资源较为匮乏的地区，合格率相对较低。</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医护人员的专业水平和技能也是影响合格率的关键因素。医护人员需要不断更新知识和技能，提高髋关节置换手术的准确性和安全性。</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患者对髋关节置换手术的认知和配合程度也会对预防措施合格率产生影响。患者需要了解手术的必要性和风险，并积极配合医护人员的治疗和建议。</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综上所述，提高髋关节置换预防措施合格率需要从多个方面入手，包括优化医疗资源配置、加强医护人员培训、提高患者认知和配合程度等。通过综合施策，可以进一步提高髋关节置换手术的安全性和有效性，为患者提供更好的医疗服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提高预防措施合格率的策略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4833" b="4833"/>
          <a:stretch>
            <a:fillRect/>
          </a:stretch>
        </p:blipFill>
        <p:spPr>
          <a:xfrm>
            <a:off x="161995" y="1165346"/>
            <a:ext cx="4300144" cy="5733524"/>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定期开展髋关节置换手术培训</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确保医护人员熟练掌握手术操作技巧和围手术期护理知识。</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提高医护人员对预防措施的重视程度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加强预防措施重要性的宣传和教育，提高医护人员的责任心和执行力。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建立培训考核机制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对医护人员进行定期考核，确保培训效果和预防措施的落实。</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强化医护人员培训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24" b="2892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251" b="1225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2095" b="2209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优化手术流程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制定标准化手术流程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确保手术过程中的每一步操作都符合规范，降低手术风险。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引入先进技术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积极引进先进的手术设备和器械，提高手术效率和安全性。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强化团队协作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加强手术团队之间的沟通与协作，确保手术流程的顺利进行。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https://d.book118.com/067041061142006054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2024-09-29T04:22:02.506</cp:lastPrinted>
  <dcterms:created xsi:type="dcterms:W3CDTF">2024-09-28T20:22:02Z</dcterms:created>
  <dcterms:modified xsi:type="dcterms:W3CDTF">2024-09-28T20:22:04Z</dcterms:modified>
</cp:coreProperties>
</file>