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BE4E9-6A67-4C45-BDAA-6AA054E8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58AB0-094E-4265-AC54-8B7AF8C4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3ED2-60D9-4D81-970B-0728FFF90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CDFE5-93F7-40F6-9D4A-243AC2228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365C1-EE0F-414A-8F24-65D8DB1E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57BEA-4CC6-4B4F-A1FB-E5204DB9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FFD49-CE86-46DE-B405-96D5041C7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85764-E995-49EA-9CDB-243BAF37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ABFC1-E419-489C-ACFF-8C2E62AA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E940A-2010-4CB8-AC78-96A693D7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20D09-3CC4-4224-88F2-3FFD570E0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4304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广告销售的工作总结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广告销售业绩总览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产品推广与品牌建设回顾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团队协作与个人能力提升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通过总结过去一段时间的广告销售工作，发现问题并提出改进措施，从而提升销售业绩。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随着市场竞争的加剧和消费者需求的变化，需要不断调整销售策略和方案，以适应市场变化。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通过分享各自的工作经验和教训，促进团队成员之间的交流和协作，提高团队整体的销售能力。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展望未来的市场趋势和机遇，提出下一阶段的销售目标和计划。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分享团队成员之间在广告销售过程中的协作和沟通经验，以及存在的问题和改进措施。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销售策略及方案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介绍过去一段时间内所采用的销售策略和方案，包括产品定位、渠道选择、促销活动等。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广告销售业绩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汇报过去一段时间内的广告销售业绩，包括销售额、销售量、客户数量等指标。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分析当前市场的竞争状况、消费者需求、行业趋势等，为制定销售策略提供参考。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广告销售业绩总览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本季度广告销售额达到XX万元，较上一季度增长了XX%。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通过线上和线下多个渠道进行广告推广和销售，其中线上渠道占比XX%，线下渠道占比XX%。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客户对广告效果和服务质量的满意度较高，整体满意度评分达到X分以上（满分10分）。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本季度销售业绩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与上一季度相比，本季度的销售额、客户数量和广告投放量均呈现上升趋势。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季度对比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与去年同期相比，本季度的销售额增长了XX%，客户数量增加了XX%，广告投放量增加了XX%。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年度对比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随着数字化和互联网的快速发展，广告行业正经历着巨大的变革，线上广告的市场份额逐年增加。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业绩变化趋势分析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本季度销售目标为XX万元，实际完成XX万元，完成率为XX%。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本季度客户增长目标为XX家，实际增加XX家，完成率为XX%。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客户增长目标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本季度广告投放目标为XX次，实际投放XX次，完成率为XX%。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目标完成情况评估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新客户数量及增长率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通过多渠道的市场推广和拓展，成功开发了一定数量的新客户，实现了客户数量的稳步增长。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新客户行业分布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新客户涵盖了多个行业领域，包括快消品、金融、地产等，体现了公司广告服务的广泛适用性。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新客户合作案例展示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与新客户合作的一些典型案例，如某快消品品牌的广告投放策略制定和执行，取得了良好的市场反响。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个性化服务方案制定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针对不同客户的需求和行业特点，制定个性化的广告服务方案，提升广告效果和客户满意度。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增值服务提供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向现有客户提供一些增值服务，如市场分析报告、广告投放建议等，增强客户对公司的信任和依赖。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定期回访与沟通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对现有客户进行定期回访，了解客户需求变化，及时解决合作过程中出现的问题，确保客户满意度。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现有客户维护策略及实施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通过客户满意度调查，了解客户对公司广告服务的评价，包括服务质量、广告效果等方面的得分和排名。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客户满意度得分及排名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汇总客户在调查中的反馈意见，包括对公司广告服务的肯定、建议和投诉等，为后续工作改进提供参考。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客户反馈意见汇总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针对客户反馈的意见，制定相应的改进措施，如提升服务质量、优化广告策略等，提高客户满意度和忠诚度。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针对反馈意见的改进措施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市场竞争态势分析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https://d.book118.com/067043045005006036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2024-09-10T18:47:00.510</cp:lastPrinted>
  <dcterms:created xsi:type="dcterms:W3CDTF">2024-09-10T10:47:00Z</dcterms:created>
  <dcterms:modified xsi:type="dcterms:W3CDTF">2024-09-10T10:47:02Z</dcterms:modified>
</cp:coreProperties>
</file>