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E86A53-F9FC-43BA-9CF2-F5E428070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07C74A-7CD4-4B02-BD22-3E64C5397E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5A18A8-F874-41F1-92F4-F9C458526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01488B-C99C-4611-BDC4-E70314526F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E6D02F-C438-44B1-A673-DAF85B5C14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7AFAC8-0CD3-473B-AE74-9C7578EAD7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618CF6-CBC6-4731-B877-F94F22183E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63C04E-0201-4418-BC95-BB518B8B55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652016-D210-4FCB-9E3C-9BF191CA18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894208-7686-4B93-9C23-1689E4405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3CF353-FE72-4697-B306-2B731DFBA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44043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户田芳树及其作品</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2024-01-19</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户田芳树简介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户田芳树代表作品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户田芳树创作理念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户田芳树作品影响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户田芳树艺术特色</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户田芳树简介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75" b="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成为国际知名景观设计师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凭借独特的设计理念和丰富的实践经验，户田芳树逐渐在国际景观设计领域崭露头角，成为享誉全球的景观设计师。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出生于日本爱知县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户田芳树于1947年出生于日本爱知县，自幼便对植物和园艺产生浓厚兴趣。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创立户田芳树设计事务所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1973年，户田芳树在东京创立了自己的设计事务所，开始从事景观设计工作。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生平与成就</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177" b="1817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风格与特点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尊重自然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户田芳树的设计作品以尊重自然、顺应自然为原则，注重生态平衡和环境保护。</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简约而精致</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他的设计风格简约而不失精致，善于运用线条、色彩和质感等设计元素，营造出优雅而富有诗意的空间氛围。</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融合文化元素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户田芳树善于将不同文化元素融入设计中，使作品具有独特的文化韵味和艺术价值。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83" r="170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户田芳树的作品多次获得国际景观设计大奖，如IFLA国际大奖、IDEA奖等。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获得众多国际奖项</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他的设计理念和作品在国际上享有盛誉，被誉为“景观设计大师”。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被誉为“景观设计大师”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户田芳树的设计作品和理念对全球景观设计领域产生了深远影响，推动了景观设计的发展和创新。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对景观设计领域产生深远影响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荣誉与奖项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户田芳树代表作品</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创作背景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《风之谷》是户田芳树的代表作之一，创作于1980年代。作品以作者独特的生态主义视角，描绘了一个被污染和战争破坏的未来世界。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故事情节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故事讲述了主人公娜乌西卡在风之谷中努力寻求与自然和谐共生的道路，同时揭示人类对环境的破坏和战争带来的灾难。</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艺术风格</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户田芳树在《风之谷》中展现了其独特的绘画风格，画面细腻且富有诗意，色彩运用丰富而和谐，成功营造了一个充满奇幻色彩的世界。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《风之谷》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《天空之城》</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《天空之城》是户田芳树另一部脍炙人口的作品，创作于1980年代末期。该作品以浮空岛屿为背景，探讨了科技与自然的关系。</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故事情节</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故事发生在一个由无数浮空岛屿组成的世界中，主人公希达和帕祖为了寻找传说中的天空之城拉普达而展开冒险。</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艺术风格</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户田芳树在《天空之城》中运用了细腻的线条和柔和的色彩，塑造了一个充满神秘感和浪漫气息的世界。同时，作品中还融入了丰富的科技元素和机械设定。</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创作背景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《龙猫》</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户田芳树在《龙猫》中运用了清新自然的画风和温馨的色彩，成功营造了一个充满童真和梦幻的世界。同时，作品中还融入了丰富的日本乡村文化和传统元素。</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艺术风格</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《龙猫》是户田芳树的一部经典动画电影，创作于1988年。该作品以乡村生活为背景，讲述了一段充满童趣和想象力的故事。</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创作背景</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故事讲述了两位小女孩小月和梅在乡村生活中遇到神秘生物龙猫，并与它展开了一段奇妙的冒险之旅。</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故事情节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《幽灵公主》</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一部探讨人与自然关系的史诗级动画作品，展现了户田芳树深厚的艺术造诣和人文关怀。</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《红猪》</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一部以一战后的意大利为背景的动画电影，讲述了主人公波鲁克打击空中劫匪、保护身边的人的故事，体现了户田芳树对飞行和自由的热爱。</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《起风了》</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一部以二战时期的日本为背景的动画电影，讲述了飞机设计师堀越二郎的人生经历以及他与旧日恋人的关系，展现了户田芳树对历史和人性的深刻洞见。</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其他作品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户田芳树创作理念</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户田芳树的作品中，常常可以看到对自然环境的尊重和保护，他强调人类应该与自然和谐共生，而不是单纯的开发与利用。</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他的作品中透露出强烈的生态意识，通过细腻的描绘，让读者感受到自然界的美丽与脆弱，从而引发人们对生态环境的关注和思考。</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尊重自然</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生态意识</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对自然与生态的关注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https://d.book118.com/067044043110006035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2024-09-10T01:32:33.902</cp:lastPrinted>
  <dcterms:created xsi:type="dcterms:W3CDTF">2024-09-09T17:32:33Z</dcterms:created>
  <dcterms:modified xsi:type="dcterms:W3CDTF">2024-09-09T17:32:36Z</dcterms:modified>
</cp:coreProperties>
</file>