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E97D94-C58D-4182-AFEB-460418BE8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6F6F2D-7A84-49E0-ACC4-17CE28CAA5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DFEE2F-6438-471A-9257-D81EFEFCAA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154BF3-2FD4-4431-9883-2312942A36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3A71DDE-AED6-41A3-A2E3-F9D2371844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481510-9AF0-4A6E-99FA-89C39E964F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27C0C6-EA8C-4949-A798-72C8B83089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A129C6-E1B1-492D-A2B5-7A213945AA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7F8351-F6B6-493B-8CD8-E679191636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00BF25-3D81-4DE1-90C0-3B821BC9C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3C3137-2532-454B-B610-16C7F8D4CD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7045034053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4132" y="2972821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04132" y="3490717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4132" y="785914"/>
            <a:ext cx="7746331" cy="1834527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麻醉中的肺癌并发症处理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8681" y="1552432"/>
            <a:ext cx="2025156" cy="1174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3860212" y="1095804"/>
            <a:ext cx="5156086" cy="4666392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肺癌并发症概述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术前评估与准备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术中并发症预防与处理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术后并发症监测与治疗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麻醉中肺癌并发症案例分析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76385" y="2094092"/>
            <a:ext cx="2239230" cy="12087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234036" y="3433643"/>
            <a:ext cx="5723930" cy="1991693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肺癌并发症概述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呼吸道并发症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心血管系统并发症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神经系统并发症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其他并发症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肺癌常见并发症类型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2152" b="2152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2849" r="284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4175" r="14175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7443" r="744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如肺炎、肺不张、呼吸功能不全等，可能导致呼吸困难和缺氧。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如心律失常、心力衰竭等，可能危及生命。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如脑转移、脊髓压迫等，可能导致神经功能障碍。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如恶病质、高钙血症、抗利尿激素分泌异常综合征等，影响患者生活质量。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并发症可能导致患者生理功能受损，如呼吸困难、心功能不全等，影响患者生活质量。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生理影响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心理影响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治疗影响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并发症的出现可能加重患者心理负担，产生焦虑、抑郁等情绪问题。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并发症的出现可能影响治疗方案的制定和实施，增加治疗难度和复杂性。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并发症对患者影响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9141" b="2914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4460" b="446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麻醉中并发症风险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呼吸道并发症风险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肺癌患者往往存在不同程度的呼吸道症状，如咳嗽、咳痰等，麻醉过程中可能出现呼吸道梗阻、通气不足等并发症。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心血管系统并发症风险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肺癌患者可能存在心血管系统基础疾病，如高血压、冠心病等，麻醉过程中可能出现心律失常、心力衰竭等严重并发症。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其他并发症风险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肺癌患者往往存在恶病质、营养不良等状况，麻醉过程中可能出现难以预测的并发症，如过敏反应、代谢异常等。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76385" y="2094092"/>
            <a:ext cx="2239230" cy="12087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234036" y="3433643"/>
            <a:ext cx="5723930" cy="1991693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术前评估与准备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包括肺癌的病理类型、分期、治疗方式及既往手术、麻醉史等。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详细了解病史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通过肺功能测试、动脉血气分析等手段，评估患者的呼吸功能及循环功能。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评估心肺功能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了解患者的营养状况，对营养不良的患者进行营养支持治疗。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营养状况评估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患者全面评估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心电图检查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评估心脏功能及心律失常情况。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常规检查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包括血常规、尿常规、生化全套、凝血功能等。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胸部CT检查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了解肺部病变情况，评估手术难度及风险。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6708" b="16708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术前检查与准备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8208" r="182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准备好必要的抢救药品和设备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如呼吸机、除颤仪、急救药品等，确保在出现并发症时能够迅速处理。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根据患者情况选择合适的麻醉方式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如全身麻醉、硬膜外麻醉等。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制定个性化的麻醉用药方案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根据患者年龄、体重、心肺功能等因素，调整麻醉药物的种类和剂量。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麻醉方案制定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76385" y="2094092"/>
            <a:ext cx="2239230" cy="12087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234036" y="3433643"/>
            <a:ext cx="5723930" cy="1991693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术中并发症预防与处理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在麻醉过程中，要确保患者的呼吸道通畅，避免分泌物或异物阻塞。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6833" b="268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实时监测患者的呼吸功能，包括呼吸频率、潮气量、血氧饱和度等，及时发现并处理呼吸功能不全。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呼吸功能监测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根据患者的具体情况选择合适的气道管理工具，如气管插管、喉罩等，确保气道安全。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气道管理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血流动力学监测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通过实时监测患者的血压、心率、心输出量等血流动力学参数，及时发现并处理循环不稳定。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容量管理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根据患者的容量状态，合理补充液体，维持有效循环血容量。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血管活性药物应用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在必要时，使用血管活性药物以维持血压和心输出量的稳定。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循环系统稳定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https://d.book118.com/067045034053006043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2024-09-17T03:12:44.443</cp:lastPrinted>
  <dcterms:created xsi:type="dcterms:W3CDTF">2024-09-16T19:12:44Z</dcterms:created>
  <dcterms:modified xsi:type="dcterms:W3CDTF">2024-09-16T19:12:46Z</dcterms:modified>
</cp:coreProperties>
</file>