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4EFE9-80BA-4543-8119-C7C6A9CD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EA901-196F-4236-B278-16E440FE6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88B45-B455-4088-B70E-0FF5FED5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FF789-2A80-495C-B400-877F5492F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3C4A7-1BC4-4993-A35D-74D7F8684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AB083-E101-42E6-A9B4-2FE84B16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4F2C3-4189-42DA-987E-75A7EE5E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3BA5C-969E-4787-8ADF-EE9E772D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868F4-5BF2-4225-B085-C6342BB8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5162B-0942-4B04-8A6A-6EF48A876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6EF69-261B-4A57-83A6-5F6BCB390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4506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静设备检修质量控制体系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静设备检修前的质量控制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静设备检修过程中的质量控制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静设备检修后的质量控制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静设备检修质量控制的挑战与对策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75" r="12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保障设备安全运行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静设备是企业生产过程中的重要组成部分，其安全稳定运行直接关系到企业的生产安全和经济效益。通过检修质量控制，可以及时发现和消除设备隐患，确保设备在良好状态下运行。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静设备的运行状态直接影响企业的生产效率和能源消耗。通过检修质量控制，可以优化设备运行参数，提高设备运行效率，降低能源消耗和生产成本。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静设备的使用寿命受多种因素影响，包括设计、制造、安装、使用和维护等。通过检修质量控制，可以及时发现和处理设备故障和磨损，延长设备使用寿命，减少设备更新和维修成本。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在运行过程中可能出现各种故障和隐患，如果不及时进行检修和维护，可能会导致设备事故，给企业带来严重的人员伤亡和财产损失。通过静设备检修质量控制，可以及时发现和处理设备故障和隐患，预防事故的发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静设备是企业生产过程中的重要环节，其运行状态直接影响企业的生产连续性和稳定性。通过静设备检修质量控制，可以确保设备在良好状态下运行，保障生产的连续进行。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的运行状态直接影响企业的经济效益。通过静设备检修质量控制，可以优化设备运行参数，提高设备运行效率，降低能源消耗和生产成本，从而提高企业的经济效益。同时，延长设备使用寿命也可以减少企业的设备更新和维修成本，进一步提高经济效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保障生产连续进行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静设备检修的重要性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静设备检修质量控制体系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完善静设备检修质量控制制度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制定完善的质量控制制度，包括质量检查、质量评估、质量反馈和质量改进等方面的规定。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制定静设备检修质量控制标准和流程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明确检修过程中的各项质量指标和验收标准，制定详细的检修流程和操作规范。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建立静设备检修质量控制组织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成立专门的质量控制小组，负责静设备检修过程中的质量监督、检查和评估工作。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实施静设备检修过程中的质量监督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对静设备检修过程中的各项操作进行实时监督，确保检修工作符合质量控制标准和流程要求。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开展静设备检修质量检查和评估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定期对静设备检修工作进行检查和评估，发现问题及时进行处理和改进。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加强静设备检修过程中的沟通和协作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加强检修人员、质量控制人员和其他相关人员之间的沟通和协作，确保检修工作顺利进行。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质量控制体系的运行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对静设备检修过程中出现的问题进行深入分析，找出问题的根源和解决方法。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分析静设备检修过程中存在的问题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根据分析结果和实际需求，不断完善和优化静设备检修质量控制标准和流程，提高检修质量和效率。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持续改进静设备检修质量控制标准和流程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加强对静设备检修人员的培训和管理，提高其专业技能和质量意识，确保检修工作的高质量完成。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加强静设备检修人员的培训和管理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质量控制体系的持续改进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静设备检修前的质量控制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检修计划的制定与审批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检修计划编制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根据设备状况、历史检修记录及生产需求，制定详细的检修计划，明确检修目标、范围、时间和资源需求。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计划审批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提交检修计划至相关部门审批，确保计划符合法规、标准和企业要求，并获得必要的支持和资源。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针对静设备检修的特点和要求，制定培训计划，包括理论知识、操作技能、安全规范等方面，采用课堂讲授、模拟操作、案例分析等多种培训方式。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资质要求与考核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明确检修人员的资质要求，包括学历、工作经验、技能等级等，并进行相应的考核和认证，确保检修人员具备相应的能力和素质。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检修人员的培训与资质要求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https://d.book118.com/067045062032006044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2024-09-18T10:32:28.951</cp:lastPrinted>
  <dcterms:created xsi:type="dcterms:W3CDTF">2024-09-18T02:32:28Z</dcterms:created>
  <dcterms:modified xsi:type="dcterms:W3CDTF">2024-09-18T02:32:31Z</dcterms:modified>
</cp:coreProperties>
</file>