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E0C4A-AB8E-4182-A10B-05F12F0E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818BE-E0F4-4E64-9795-86914226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F9B15-B42C-4664-93E7-D0216A22C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2506C-50BC-4BCB-B901-9C41D4E8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EC496-4B2F-4EA5-BFF3-7D5D9A46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379180-34AD-429B-867D-D7B412EE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A2986-9EF4-44E0-A276-4FACCD11F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A9978-1135-49D0-A55D-E077323AC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A3576-6ABE-4439-9975-8AFE7071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9CEEC-0C36-4C0F-AE40-1B5BBBAA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5E68E-88DD-4CD4-8839-F97D88D3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460410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竞选国资处副处长岗位的竞聘报告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对竞聘岗位的认识与理解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在国资处及相关领域的工作经验。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性格、技能、特长等。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姓名、年龄、学历、专业等。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国资处副处长。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协助处长管理国有资产，制定和执行相关政策等。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对国有资产的保值增值，提高使用效益具有重要意义。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岗位重要性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竞选岗位介绍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通过竞选国资处副处长岗位，发挥自己的专业能力和管理经验，为国有资产的管理和保值增值做出贡献。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提升职业水平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通过参与竞选和履职，提升自己的职业素养和管理水平，为未来的职业发展打下基础。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服务学校和社会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通过竞选成功，更好地服务于学校和社会，为学校和社会的发展做出贡献。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竞选目的和动机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工作经历与业绩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任职经历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曾担任某大型企业财务主管，负责管理公司财务和资产，具备丰富的财务管理经验。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拥有财务管理专业硕士学位，具备扎实的专业理论基础和实践能力。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社会职务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担任多个行业协会和组织的财务专家顾问，熟悉行业发展趋势和政策法规。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财务管理成果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成功帮助公司实现了财务数字化转型，提高了财务工作效率和质量。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成本控制效益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通过优化成本结构和采购策略，为公司节省了大量成本支出。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风险防范贡献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建立了完善的风险管理体系，成功识别和应对了多起财务风险事件。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工作业绩展示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熟悉国资处副处长的岗位职责和工作内容，包括资产管理、财务监管、风险控制等方面。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发展战略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了解国家关于国有资产管理的政策法规和发展战略，为公司在该领域的发展提供有力支持。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岗位认知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深刻认识到国资处副处长岗位的重要性和责任，明白该岗位需要具备出色的领导力和管理能力。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对岗位的认识和理解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竞聘优势与特长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多年从业经验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在国资处从事财务管理工作多年，积累了丰富的实践经验，对国资管理、预算编制、资产管理等方面有深入的了解。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专业技能证书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持有注册会计师、中级会计师等证书，具备较高的专业素养和技能水平。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财务管理专业背景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具备扎实的财务管理理论知识，熟悉相关法规政策，能够熟练运用各类办公软件和财务软件。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专业背景与技能特长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曾担任部门主管，具备较强的领导能力和组织协调能力，能够带领团队高效完成任务。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注重团队合作，善于倾听他人意见，能够调动团队成员的积极性，形成良好的工作氛围。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注重下属员工的培养和发展，关注员工成长，为团队的长远发展奠定基础。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培养下属意识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领导能力与团队协作精神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https://d.book118.com/067046041043006026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2024-08-31T06:49:17.094</cp:lastPrinted>
  <dcterms:created xsi:type="dcterms:W3CDTF">2024-08-30T22:49:17Z</dcterms:created>
  <dcterms:modified xsi:type="dcterms:W3CDTF">2024-08-30T22:49:19Z</dcterms:modified>
</cp:coreProperties>
</file>