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A8098E-6898-4DB8-9696-639D69AF7C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5DA83-CE8B-4331-A300-5FED5603A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26D9-2D8F-4678-B1AD-D02642D0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CC126-BE3D-40D5-923C-AD18DE65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2A785-1F75-486F-9F5E-FD1E3EAF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61508-ED1F-494A-A2F7-44A26552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9B041-4333-43CB-905C-80934144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C9F36A-71CD-41AD-8444-9F84C682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E6B83-C38B-4BC7-98DE-80315931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B092E-5D92-4289-9F16-22D4BCB1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77CB2-5DBC-4060-9F45-5C7AC28B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601CE-612C-47AA-8B83-7429071C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5966FE-4894-464B-8316-DA66708B8E4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B42ECB-E70F-41AE-9603-4B7F4BB361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5001504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读报讲座通过报纸了解时事和社会发展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报纸和时事报道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时事评论和社会发展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报纸阅读和思考能力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读报讲座的实施与效果评估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时事报告的重要性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提升个人阅读能力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通过阅读报纸了解时事和社会发展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涵盖政治、经济、文化等领域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报纸报道的多样性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获取各领域信息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报纸作为信息源的重要性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报纸在不同时期的影响力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战争时期的舆论引导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改革开放后的新闻多元化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报纸在数字化时代的挑战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网络替代传统纸媒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信息传播速度需求提升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报纸的历史演变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报纸的起源和发展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从手抄报到印刷媒体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读报讲座的意义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把握时事要点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通过读报讲座深入了解社会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理解报道背后含义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提升个人阅读能力和信息获取能力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形成共识和看法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促进社会交流和讨论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读报讲座的形式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读报讲座不仅限于纸媒阅读，也可通过网络平台参与和实地调查报道，多样化形式提升参与度和互动性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报纸和时事报道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政治、经济、文化类报纸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专业领域的报纸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报纸的种类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日报、周报、月报的区别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时事报道的内容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国内外政治动态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市场走向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社会热点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社会事件和人物报道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报纸编辑和报道流程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报纸编辑和报道流程包括采访、撰写、编辑流程，版式设计和排版，以及报纸的发行和传播方式。这些环节共同构成了一份成功的新闻报道，让读者能够获取到及时、准确、有价值的信息。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分析报道背后的深层含义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探究事件背景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理解新闻背后的逻辑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挖掘深层次信息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对比不同媒体报道的立场和角度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多角度思考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理性分析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获取全面信息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读报技巧和理解能力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摘要提炼要点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提炼关键信息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抓住核心观点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简明扼要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信息来源广泛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了解社会动态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时事报道的价值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有效获取信息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阅读技巧的提高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时事评论和社会发展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专家学者的评论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专家学者是社会舆论中的重要力量，他们的评论往往具有权威性和深度，能够引起社会的广泛关注和讨论。他们通过报纸发表观点，对时事进行分析和评价，对社会发展起着重要的引领作用。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社会发展和民意调查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了解民众态度和情况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民意调查的重要性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传播信息、引导舆论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报纸在推动社会发展的作用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影响政策制定和执行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时事评论对决策的影响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反面案例的教训和启示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忽视时事热点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,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陈词滥调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观众流失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,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效果不佳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读报讲座的实际效果评估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参与度、满意度等数据指标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观众反馈和改进建议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读报讲座的案例研究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成功的读报讲座案例分析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提高观众对时事的了解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促进对社会问题的思考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时事热点和社会关注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引起社会广泛关注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热点事件的报道和评论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激发社会责任感、行动力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读报讲座对社会的推动作用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倡导解决方案、推动进步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社会问题的关注和解决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公众意见和社会反响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众的意见和反响是社会发展中不可忽视的重要因素，媒体可以通过报道和解读公众舆论，帮助决策者更好地了解民意和社会需求。公众意见的集中反映也能够引起舆论的持续讨论和关注，推动社会的进步和改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报纸阅读和思考能力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https://d.book118.com/067050015041006053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读报讲座通过报纸了解时事和社会发展</vt:lpstr>
      <vt:lpstr>目录</vt:lpstr>
      <vt:lpstr>第一章 简介</vt:lpstr>
      <vt:lpstr>时事报告的重要性</vt:lpstr>
      <vt:lpstr>报纸的历史演变</vt:lpstr>
      <vt:lpstr>读报讲座的意义</vt:lpstr>
      <vt:lpstr> </vt:lpstr>
      <vt:lpstr>第2章 报纸和时事报道</vt:lpstr>
      <vt:lpstr>报纸的种类</vt:lpstr>
      <vt:lpstr>时事报道的内容</vt:lpstr>
      <vt:lpstr> </vt:lpstr>
      <vt:lpstr>读报技巧和理解能力</vt:lpstr>
      <vt:lpstr>总结</vt:lpstr>
      <vt:lpstr>第3章 时事评论和社会发展</vt:lpstr>
      <vt:lpstr> </vt:lpstr>
      <vt:lpstr>社会发展和民意调查</vt:lpstr>
      <vt:lpstr>读报讲座的案例研究</vt:lpstr>
      <vt:lpstr>时事热点和社会关注</vt:lpstr>
      <vt:lpstr>公众意见和社会反响</vt:lpstr>
      <vt:lpstr>第四章 报纸阅读和思考能力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2024-09-27T01:18:20.378</cp:lastPrinted>
  <dcterms:created xsi:type="dcterms:W3CDTF">2024-09-26T17:18:20Z</dcterms:created>
  <dcterms:modified xsi:type="dcterms:W3CDTF">2024-09-26T17:18:22Z</dcterms:modified>
</cp:coreProperties>
</file>