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B7DB5-1FFA-426F-9C26-4485C00B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014B6-0B8B-4A79-BC13-B24EA67C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2AADD-A215-4F8F-9B18-C50D47BD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DCC6D-4E28-43F4-AB1A-536E8A92B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DC44B5-D4F9-4284-B9C8-DA34454D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3FB97-E040-4DF0-92FB-1C30D1920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A61FE-5E67-4C96-BC5D-22CBC69AC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A406C-2363-44C9-9558-DCF501D04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48AEE-CC6C-400F-8B65-FE5E8097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58D13-3BBC-4A31-9B0D-223C19235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981D9-D4C5-4F7E-9A0D-507CC61E2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511621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五一劳动竞赛活动总结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活动反思和改进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五一劳动竞赛活动是由公司工会发起，旨在提高员工的工作积极性和团队协作能力。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通过竞赛活动，激发员工的工作热情，提高工作效率，同时增强员工之间的交流与合作，提升团队凝聚力。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活动的发起和目的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544" r="1554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通过竞赛的形式，激励员工更加高效地完成工作任务，提高整体工作效率。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提高员工的工作效率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活动以团队为单位进行，有助于增强员工之间的沟通与协作，提高团队协作能力。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通过竞赛发掘表现优秀的员工，为公司的未来发展储备人才。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培养优秀员工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活动有助于提升公司的企业文化，增强员工的归属感和凝聚力。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提升企业文化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活动的预期效果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通过公司内部网站、邮件、公告板等多种方式，向全体员工宣传五一劳动竞赛活动，确保信息的有效传达。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提前确定活动场地、物资准备、人员分工等，确保活动顺利进行。同时，制定详细的活动流程和规则，让参与者明确了解。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活动宣传和准备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本次活动共有来自不同部门的100名员工参与，活动现场气氛热烈，员工参与度高。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活动环节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83" r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活动包括技能比拼、团队合作等多个环节，旨在全面考察员工的技能和团队协作能力。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活动历时两天，时间安排紧凑有序，确保每个环节都有充足的时间进行。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活动进行情况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问题一：在技能比拼环节，部分设备的故障导致比赛中断。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解决方案：备用设备及时替换故障设备，同时加强对设备的检查和维护，确保设备的正常运行。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问题二：部分员工在团队合作环节中出现沟通不畅的情况。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解决方案：加强员工之间的沟通与协作训练，提高团队协作能力。同时，活动组织者也加强了对团队合作环节的引导和协调。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通过本次五一劳动竞赛活动，不仅提高了员工的技能和团队协作能力，也增强了员工之间的交流与互动。针对活动中出现的问题，及时采取有效的解决方案，确保活动的顺利进行。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活动中出现的问题和解决方案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活动的成果统计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成果统计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本次五一劳动竞赛活动共吸引了500名参赛者，涵盖了各个行业和领域。经过激烈的角逐，共有100名优秀选手脱颖而出，获得了各种奖项。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参赛人数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参赛人数达到了500人，比去年增加了20%，显示出活动的影响力和吸引力逐年提升。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参与行业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参赛者来自各行各业，包括制造业、服务业、金融业、教育业等，充分体现了劳动竞赛活动的广泛性和多样性。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https://d.book118.com/067051162101006041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2024-09-14T06:37:32.284</cp:lastPrinted>
  <dcterms:created xsi:type="dcterms:W3CDTF">2024-09-13T22:37:32Z</dcterms:created>
  <dcterms:modified xsi:type="dcterms:W3CDTF">2024-09-13T22:37:34Z</dcterms:modified>
</cp:coreProperties>
</file>