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F4A538-A52A-4305-A3E5-6B20FD252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C284DF-FAFF-4037-95C3-4A4458EE8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0FE534-5642-42E6-BC76-22FF98E6F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B448F8-B179-4F0F-8653-65C07451C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2B0AB7-39DD-48EB-8C06-2C27B12B5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4015B4-CC77-4D54-A239-E10781A36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99F227-BEAB-42C9-A198-8943843E9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65252C-670D-4CD2-97C1-56AAD6BFE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EB5A84-50C6-471D-943C-36887AB76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365978-4DA6-4086-B403-208707CFC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85DF6D-8AF6-45F6-9EC6-1764B8E22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05400014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医防融合构建全民健康共同体的核心战略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医防融合的现状与挑战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全民健康共同体的构建策略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医防融合在全民健康共同体中的作用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实施路径与保障措施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随着健康中国战略的提出，全民健康成为国家发展的重要目标。医防融合作为实现这一目标的重要手段，被赋予了新的历史使命。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健康中国战略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现代医学模式正在从以疾病为中心向以健康为中心转变，医防融合正是这一转变的集中体现。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医学模式转变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随着社会经济的快速发展，人民群众对健康的需求日益增长，医防融合对于满足这一需求具有重要意义。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社会经济发展需求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整合医疗资源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通过医防融合，可以整合优化医疗资源，提高医疗服务的效率和质量。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降低医疗成本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医防融合强调预防为主，通过早期干预和健康管理，可以降低医疗成本，减轻社会和个人经济负担。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提升健康水平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医防融合通过提供全方位、全周期的健康服务，可以提升人民群众的健康水平和生活质量。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医防融合的重要性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8956" b="289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319" b="5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全民健康共同体的概念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全民参与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全民健康共同体强调全民参与，每个人都是自己健康的第一责任人，需要积极参与到健康管理和促进中来。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多方合作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构建全民健康共同体需要政府、医疗机构、社会组织、企业和个人等多方共同参与和合作。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健康公平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全民健康共同体追求健康公平，致力于消除健康领域的不平等现象，让每个人都能够享有公平可及的健康服务。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医防融合的现状与挑战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国际医防融合模式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国内医防融合探索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以美国、英国、日本等为代表的发达国家，通过整合医疗资源、加强预防保健等措施，实现了医疗与预防的深度融合。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我国部分地区在医防融合方面进行了积极探索，如建立医联体、推进家庭医生签约服务等，但整体上仍处于初级阶段。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国内外医防融合现状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6625" r="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医保政策不完善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现行医保政策主要关注疾病治疗，对预防保健的投入不足，制约了医防融合的推进。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医疗资源分布不均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优质医疗资源主要集中在城市，农村和偏远地区医疗资源匮乏，难以实现医防融合。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预防保健意识不强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公众对预防保健的重要性认识不足，重治疗轻预防的观念根深蒂固。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面临的挑战与问题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医防融合将更加深入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随着医疗改革的深入推进和公众健康意识的提高，医防融合将成为未来医疗发展的重要趋势。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智能化助力医防融合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大数据、人工智能等技术的应用，将为医防融合提供有力支持，提高医疗服务的精准度和便捷性。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多方合作共推医防融合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政府、医疗机构、社会组织等多方将加强合作，共同推动医防融合的深入发展。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全民健康共同体的构建策略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强化政府责任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将全民健康作为政府工作的重要目标，制定并实施相关政策和规划，确保各项工作的顺利推进。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多部门协作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卫生、教育、体育、财政等多部门共同参与，形成合力，共同推进全民健康事业的发展。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完善法律法规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建立健全全民健康相关的法律法规体系，为全民健康事业的发展提供有力保障。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政府主导，多部门协作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社会组织参与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鼓励和支持社会组织积极参与全民健康事业，发挥其专业优势，提供多样化的健康服务。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企业责任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引导企业积极履行社会责任，关注员工健康，推动健康企业建设。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全民参与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加强健康教育，提高居民健康素养，倡导健康生活方式，形成全民共建共享的良好氛围。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社会参与，全民共建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https://d.book118.com/067054000144006034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2024-09-08T20:57:32.038</cp:lastPrinted>
  <dcterms:created xsi:type="dcterms:W3CDTF">2024-09-08T12:57:32Z</dcterms:created>
  <dcterms:modified xsi:type="dcterms:W3CDTF">2024-09-08T12:57:34Z</dcterms:modified>
</cp:coreProperties>
</file>