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F7D2A-573B-4AA9-AC81-4EB70ACFD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48DFF-E9BE-46A3-BB8D-4493F4232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1F5AB-2D0C-449A-9CFD-762F3B47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1984C-DAEF-48F7-BB83-844535B2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33DD9-ACEF-4147-A2D6-E9E9B0A7E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41338-8DC3-4BC6-90E5-4598FBF4D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24E4E-1A96-4F37-A3EE-4FBCC0042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61876-47A0-41AC-A123-5285FE587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B5B81-B7B9-468A-8564-05960474D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12644-261B-49D2-9F0C-642F2FB4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A7B17-B76E-41A4-9456-592E88EE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5501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预防跌倒坠床可行性方案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跌倒坠床的原因分析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随着人口老龄化的加剧，老年人跌倒坠床问题日益突出，给家庭和社会带来巨大的负担。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跌倒坠床是老年人常见的意外伤害，可能导致骨折、脑震荡等严重后果，甚至危及生命。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家庭和养老机构是老年人跌倒坠床的高发场所，需要采取有效的预防措施来降低风险。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跌倒坠床问题的严重性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跌倒坠床不仅对老年人的身体健康造成严重威胁，还可能导致长期残疾和心理创伤。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跌倒坠床的医疗费用和康复成本给家庭和社会带来巨大的经济负担。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跌倒坠床还可能引发一系列连锁反应，如心理障碍、失能等，严重影响老年人的生活质量。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跌倒坠床的原因分析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老年人和儿童由于身体协调性和平衡能力较差，容易发生跌倒坠床事故。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儿童好奇心强，喜欢攀爬和探索，但缺乏自我保护意识和能力，容易发生意外。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患有视力、听力障碍或神经系统疾病的老年人，容易因感知障碍而跌倒。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长期服用某些药物，如镇静剂、抗癫痫药等，可能影响患者的平衡和协调能力，增加跌倒的风险。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室内光线不足或过于刺眼，可能导致视力模糊而跌倒。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地面湿滑、不平整或存在障碍物，容易造成老年人或儿童滑倒或绊倒。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家具和电器设备摆放不当，可能形成安全隐患，导致意外跌倒。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一些药物可能对人的平衡和协调能力产生负面影响，如镇静剂、抗焦虑药等。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药物的副作用也可能增加跌倒的风险，如头晕、乏力、反应迟钝等。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通过各种渠道，如宣传册、海报、微信公众号等，向公众普及预防跌倒坠床的知识和技巧，提高公众的防范意识。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针对老年人、儿童、孕妇等易摔倒的人群，开展预防跌倒坠床的培训课程，教授正确的防摔技巧和应对方法。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组织开展社区活动，邀请专家进行防摔知识讲座，提高居民的自我保护能力。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对家庭环境进行评估，改善室内布局，确保家具摆放合理，避免地面湿滑，保持通道畅通无障碍。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加强公共场所的安全管理，定期检查和维护设施设备，确保公共场所的安全性。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加强道路交通安全管理，完善交通标志和安全设施，提高道路通行安全。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环境改善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https://d.book118.com/067055010033006041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2024-09-13T21:59:27.366</cp:lastPrinted>
  <dcterms:created xsi:type="dcterms:W3CDTF">2024-09-13T13:59:27Z</dcterms:created>
  <dcterms:modified xsi:type="dcterms:W3CDTF">2024-09-13T13:59:29Z</dcterms:modified>
</cp:coreProperties>
</file>