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90A20-EAB6-4BB8-9B2E-CFE565CD1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860AB-0BD3-4CA8-9590-CE4B4AC7F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D3BF8-3326-4D9C-8D3C-D90E0E551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C78B1-99BA-45D6-80AF-92560E841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06ECAF-4465-4ED5-BB80-EEF048A4A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8A12245-AF73-4878-A142-677F9FB9E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9EF16F-C4DD-4527-811F-7B12DC7F1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55CF03-3819-4666-87A9-9F5B0A917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9CCF4-CF5A-4E9A-A9C2-EF64C1C42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21AD8-EA8B-433A-854B-D4C2B4920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560A1-B02E-47D5-BF44-E02F7F68C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5512206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剪映制作知识讲座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剪映简介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剪映基础操作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高级编辑技巧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发布与分享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剪映简介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剪映是什么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剪映支持多种视频编辑功能，包括剪辑、拼接、转场、滤镜、音效等，让用户可以自由地创作出自己的视频作品。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剪映是一款功能强大的手机视频编辑软件，它可以帮助用户轻松地制作出高质量的视频作品。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剪映的功能特点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剪映支持多轨时间线编辑，让用户可以更加高效地管理视频素材和编辑流程。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剪映拥有丰富的转场效果和滤镜效果，可以让视频作品更加生动和有趣。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剪映还支持音效库和音乐库，让用户可以轻松地为视频添加背景音乐和音效。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剪映的应用场景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剪映适用于各种视频制作场景，如短视频制作、vlog制作、广告制作等。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无论是专业的视频制作人员还是业余爱好者，都可以通过剪映轻松地制作出自己的视频作品。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剪映基础操作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83" r="21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这是剪映制作的第一步，需要将所需的素材导入到软件中。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在剪映中，可以通过点击“+”按钮或选择“导入”选项来导入素材，支持多种格式的视频、图片和音频文件。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导入素材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通过剪辑和拼接操作，可以将多个素材组合在一起，形成完整的视频。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在剪映中，可以使用“分割”、“删除”和“移动”工具对素材进行剪辑，使用“拼接”工具将多个素材连接在一起。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剪辑与拼接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38" r="15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音效和字幕是视频的重要组成部分，可以增强视频的表现力和观看体验。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在剪映中，可以从素材库中选择音效或从手机本地添加音效，使用“文字”工具添加字幕，并调整字体、颜色、大小和位置等属性。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添加音效与字幕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调整颜色与滤镜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通过调整颜色和添加滤镜，可以使视频更具视觉冲击力和艺术感。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在剪映中，可以使用“调色”工具调整视频的亮度和对比度，使用“滤镜”工具给视频添加各种风格的滤镜效果，如复古、黑白、鲜艳等。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高级编辑技巧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41" r="32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通过跟踪目标物体的运动路径，实现画面的动态调整，使画面更加流畅自然。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运动跟踪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通过选择合适的颜色范围和边缘识别技术，将图像中的某个部分抠出来，实现背景替换或合成特效。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抠图技巧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运动跟踪与抠图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https://d.book118.com/067055122061006033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2024-09-06T18:38:32.405</cp:lastPrinted>
  <dcterms:created xsi:type="dcterms:W3CDTF">2024-09-06T10:38:32Z</dcterms:created>
  <dcterms:modified xsi:type="dcterms:W3CDTF">2024-09-06T10:38:34Z</dcterms:modified>
</cp:coreProperties>
</file>