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7F920-34E6-410C-A4C7-4322926F2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018295-2EAA-4E1D-99AE-04091407C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B433C-EEBA-46DA-B035-AF999B3E9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02BBAE-0887-44F0-8E8A-3A47E996F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03181E-E32D-4C7D-AC74-1FD71E526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8D6B9F-4F5F-480C-895C-653C075A3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38867C-7B1D-494F-AED0-6D7E2CB81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7E7059-B6BB-40FE-8AE9-46C49F558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EE5EDB-D07D-43DC-8598-E45ED1DB8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7956B-B005-49D4-9748-199FE5704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5F982-5C3F-4D8E-A616-92C2569A2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22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56040152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 err="1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护理核心制度解读及案例</a:t>
            </a:r>
            <a:r>
              <a:rPr lang="en-US" altLang="zh-CN" sz="5175" b="1" err="1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altLang="zh-CN" sz="2025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护理核心制度内容解读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护理核心制度实施要点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护理核心制度面临的挑战与对策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263" b="22263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44" b="19744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随着医疗技术的不断发展和医疗模式的转变，护理工作在医疗卫生体系中的地位日益凸显，护理核心制度也逐渐形成和完善。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护理核心制度是指在护理工作中必须遵循的一系列基本规章制度，是保障患者安全和提升护理质量的关键。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480" b="18480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护理核心制度规范了护理人员的行为，减少了护理差错和事故的发生，从而保障了患者的安全。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提升护理质量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护理核心制度要求护理人员遵循科学、规范的护理流程，提高了护理工作的效率和质量。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促进护理专业发展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护理核心制度是护理专业发展的重要组成部分，它的不断完善和更新推动了护理专业的进步。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护理核心制度的重要性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456" b="745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初始阶段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护理核心制度的起源可以追溯到早期的医疗护理实践，但当时并没有形成系统的规章制度。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随着医疗技术的进步和护理专业的不断发展，护理核心制度逐渐得到完善和规范，形成了一系列基本的护理规章制度。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现代化阶段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近年来，随着医疗模式的转变和患者需求的不断提高，护理核心制度也在不断更新和完善，以适应现代医疗卫生体系的发展需求。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护理核心制度的发展历程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护理核心制度内容解读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8950" b="2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护理质量管理制度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确立护理质量管理体系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建立院、科两级护理质量管理组织，明确职责和任务。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制定护理质量标准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根据护理实践指南和行业标准，结合医院实际情况，制定各项护理质量标准。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护理质量监测与改进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通过定期检查、随机抽查等方式，对护理质量进行监测和评估，针对存在的问题制定改进措施并持续跟踪。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护理不良事件报告与处理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建立护理不良事件报告制度，鼓励护士积极上报不良事件，对事件进行调查分析并制定整改措施。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护理安全风险评估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对患者进行全面评估，识别潜在的护理安全风险。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护理安全防范措施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制定并落实各项护理安全防范措施，如防跌倒、防坠床、防压疮等。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明确查房目的，制定查房计划，确保查房工作有序进行。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750" r="19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查房目的与计划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根据患者病情和护理需求，确定查房内容和步骤，包括询问病情、观察症状、检查体征、指导护理等。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查房内容与步骤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208" r="18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详细记录查房情况，对发现的问题及时反馈给责任护士和医生，并跟踪整改情况。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查房记录与反馈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交接班内容与方式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详细交接患者病情、治疗、护理和注意事项等内容，采用口头交接、书面交接和床边交接等方式进行。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交班前做好准备工作，包括整理患者资料、填写交班报告等。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交接班记录与签名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交接双方共同确认交接内容无误后，在交班报告上签名并记录交接时间。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292" r="14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护理交接班制度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护理核心制度实施要点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713" b="34713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建立完善的护理核心制度组织领导体系，明确各级职责，确保制度的有效实施。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加强对护理人员的培训，包括制度内容、操作流程、安全规范等，提高护理人员的专业素养和执行能力。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定期开展护理核心制度知识竞赛、技能比武等活动，激发护理人员的学习热情和积极性。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加强组织领导与培训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根据护理核心制度要求，结合医院实际情况，制定详细的实施细则和操作流程。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对实施细则和操作流程进行动态管理，及时修订和完善，确保其科学性和实用性。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加强实施细则和操作流程的宣传和推广，确保护理人员能够熟练掌握和运用。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制定实施细则与流程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875" r="14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167" r="161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建立完善的监督检查机制，定期对护理核心制度的执行情况进行检查和评估。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加强对护理人员的考核，将护理核心制度执行情况纳入绩效考核体系，与奖惩挂钩。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鼓励护理人员积极参与监督检查和考核工作，提出改进意见和建议，促进制度的不断完善。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强化监督检查与考核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https://d.book118.com/067056040152006050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2024-09-23T14:20:14.378</cp:lastPrinted>
  <dcterms:created xsi:type="dcterms:W3CDTF">2024-09-23T06:20:14Z</dcterms:created>
  <dcterms:modified xsi:type="dcterms:W3CDTF">2024-09-23T06:20:16Z</dcterms:modified>
</cp:coreProperties>
</file>