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125E6-38BA-43D8-A056-03C5AD4A5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2E872-FCCD-4A85-A912-7F50AECB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EE54B-3871-4954-AB03-3C9517DC9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3619E-EE11-4723-9EC9-C9A77588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E40AD-9B8B-4E62-9434-85F7A66F3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54EFE-78A2-42D5-B8E2-F3716D148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449FD-35F4-4256-95F4-F1AA7216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25169-458E-43FB-B91A-BF7FE6F1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5B53F-A477-43E1-884E-3FD50F55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28A14-0803-4811-AA69-BFC6513A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83855-F02D-49B3-BDA5-085BADE6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003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绩效考核中的缺陷管理与PDCA课件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绩效考核中的缺陷管理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PDCA在绩效考核中的应用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绩效考核中的缺陷管理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明确缺陷的定义和识别方法，是缺陷管理的第一步。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陷的定义通常是指产品、服务或过程中的不足或不满意之处。在绩效考核中，缺陷可能表现为员工绩效的不足或未达到预期目标。识别缺陷需要关注员工的工作表现，收集相关数据和信息，并对比绩效标准进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缺陷定义与识别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对缺陷进行深入分析，找出根本原因，是改进的关键。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缺陷分析是确定造成绩效不佳的具体原因的过程。这需要收集更多数据，进行深入调查，并运用诸如鱼骨图、5W1H等工具来分析问题。分析结果将为后续的改进措施提供依据。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处理现有缺陷并预防未来缺陷的发生，是缺陷管理的最终目标。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缺陷的措施包括提供培训、调整工作流程、优化工作环境等，旨在帮助员工改进绩效。预防缺陷则需要制定相应的策略和措施，如定期检查、持续改进等，以降低未来绩效不佳的风险。同时，要建立有效的反馈机制，以便及时发现和处理新的缺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缺陷处理与预防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在Plan阶段，需要明确绩效考核的目标和期望结果，为整个PDCA循环提供方向。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根据目标制定详细的绩效考核计划，包括考核标准、考核周期、考核方式等。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Plan阶段：制定计划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按照计划执行绩效考核，确保考核过程的公正、客观和准确。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实施考核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收集与绩效相关的数据和信息，为后续的检查和改进提供依据。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在执行过程中，对计划进行实时监控，并根据实际情况进行调整。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Do阶段：执行计划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分析实际效果与预期目标的差异，找出可能存在的问题和原因。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根据收集的数据和信息，对绩效考核的效果进行检查和评估。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评估潜在的风险和问题，为下一步的改进提供依据。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Check阶段：检查效果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https://d.book118.com/067060031116006052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2024-09-26T03:51:57.432</cp:lastPrinted>
  <dcterms:created xsi:type="dcterms:W3CDTF">2024-09-25T19:51:57Z</dcterms:created>
  <dcterms:modified xsi:type="dcterms:W3CDTF">2024-09-25T19:51:59Z</dcterms:modified>
</cp:coreProperties>
</file>