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7" r:id="rId6"/>
  </p:sldIdLst>
  <p:sldSz cx="12192000" cy="6858000"/>
  <p:notesSz cx="6858000" cy="9144000"/>
  <p:custDataLst>
    <p:tags r:id="rId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heme" Target="theme/theme1.xml" /><Relationship Id="rId11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tags" Target="tags/tag1.xml" /><Relationship Id="rId8" Type="http://schemas.openxmlformats.org/officeDocument/2006/relationships/presProps" Target="presProps.xml" /><Relationship Id="rId9" Type="http://schemas.openxmlformats.org/officeDocument/2006/relationships/viewProps" Target="viewProps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141AEB-8B46-4AB8-A44D-81C3775535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598E71-3255-46A8-A76C-169C789989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F4AFEA-771C-4865-8435-20430FBC6C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D654EE-CA31-4ED7-8592-8BD2923670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1E5BCD9-A28F-492E-B529-C490F41C53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2229382-5CC7-4214-9453-76EE02219E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8E3CD4E-E308-45D0-BC56-299A84DE8D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68ABBD-80C2-4CE3-8162-8AD997BF9C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382A55-D3C8-4A3D-8B6B-6892D332FF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908607-F8AD-4BC5-BE51-FC13377ADC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E2D90D-3595-403E-8999-059CC7A1F8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67062006025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38290" y="1712976"/>
            <a:ext cx="7512711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服装加工项目推广方案模板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03951" y="2187854"/>
            <a:ext cx="1038225" cy="24384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533570" y="3333902"/>
            <a:ext cx="238125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782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受众群体分析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产品策略与优势展示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渠道拓展与合作模式探讨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品牌传播与营销推广策略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数据分析与优化调整方案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https://d.book118.com/067062006025006043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14</Paragraphs>
  <Slides>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baseType="lpstr" size="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2024-09-16T20:59:13.556</cp:lastPrinted>
  <dcterms:created xsi:type="dcterms:W3CDTF">2024-09-16T12:59:13Z</dcterms:created>
  <dcterms:modified xsi:type="dcterms:W3CDTF">2024-09-16T12:59:15Z</dcterms:modified>
</cp:coreProperties>
</file>