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94C145A-59D4-42F9-832B-5C4DF5C428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66079C-23C1-4F68-958F-D9ABB11B47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4ED5B6A-7977-4694-9DAC-65664A1F1F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04C0BA-03E1-4A65-A0E3-7005591848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71EA6E-7A15-4726-8EC9-E7ED7E8168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C4CB1CF-F6AE-4184-B07A-21CBBC12300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6EE851F-3F67-403C-AED8-58CEAE1CB4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2B5E5F-835F-4EC8-BFEC-63B0138C4D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EEF09A-766E-4B8C-BDDD-A2347E676E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BFC5ED-BE8F-4D74-85D6-CF2DB63C1E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F47DFD-29E0-4E55-A51E-CF999E6CBD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062060134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医院护理管理介绍</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医院护理管理概述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医院护理人员管理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医院护理质量管理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医院护理安全管理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医院护理服务创新与拓展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医院护理管理概述</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959" b="595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医院护理管理是医院管理的重要组成部分，主要负责护理工作的计划、组织、协调、控制和监督，以提供优质的护理服务。</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医院护理管理具有系统性、科学性、规范性和专业性的特点，需要遵循医学和护理学的相关理论和实践，确保护理工作的安全、有效和高质量。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医院护理管理的目标是提高护理服务的质量和效率，保障患者的安全和舒适，促进患者的康复，提升医院的综合实力和社会声誉。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任务</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医院护理管理的任务包括制定护理工作计划和流程、组织护理人力资源、培训和管理护理人员、协调与其他医疗部门的合作、监督和评估护理服务质量等。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医院护理管理的目标与任务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医院护理管理的组织结构与职责</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医院护理管理的组织结构通常包括护理部主任、护士长和护士等不同层级的管理人员。</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组织结构</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各级护理管理人员根据其职责分工，分别负责制定和执行护理工作计划、监督和评估护理服务质量、培训和管理护理人员、协调与其他医疗部门的合作等任务。同时，各级护理管理人员还需要关注护理人员的职业发展和福利待遇，提高护理队伍的稳定性和工作积极性。</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职责</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医院护理人员管理</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选拔优秀的护理人员是医院护理管理的关键环节。</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医院应制定严格的招聘计划和选拔标准，确保选拔的护理人员具备专业素养、职业道德和团队协作能力。选拔过程应注重应聘者的专业技能、工作经验、沟通能力以及应对压力的能力。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护理人员招聘与选拔</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培训与发展是提高护理人员专业水平和满足医院发展需求的重要途径。</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alpha val="100000"/>
                  </a:schemeClr>
                </a:solidFill>
                <a:latin typeface="Microsoft Yahei"/>
                <a:ea typeface="Microsoft Yahei"/>
                <a:cs typeface="Microsoft Yahei"/>
              </a:rPr>
              <a:t>医院应定期开展护理人员培训，包括岗前培训、在职培训和进修学习等。培训内容应涵盖护理技能、理论知识、法律法规、医疗设备使用等方面，以提高护理人员的专业水平和服务质量。同时，医院应关注护理人员的职业发展，为其提供晋升机会和职业发展规划。</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护理人员培训与发展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绩效评估与激励是激发护理人员工作积极性和提高工作效率的有效手段。</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医院应建立科学的绩效评估体系，对护理人员的工作表现进行客观、公正的评价。评估指标应包括护理质量、工作效率、服务态度等方面。同时，医院应采取激励措施，如奖励制度、晋升机制等，以激发护理人员的工作热情和创造力。通过绩效评估与激励，促进护理人员不断提高自身素质和工作效率，为患者提供更好的服务。</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护理人员绩效评估与激励</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医院护理质量管理</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https://d.book118.com/067062060134006050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2024-09-23T08:51:37.886</cp:lastPrinted>
  <dcterms:created xsi:type="dcterms:W3CDTF">2024-09-23T00:51:37Z</dcterms:created>
  <dcterms:modified xsi:type="dcterms:W3CDTF">2024-09-23T00:51:39Z</dcterms:modified>
</cp:coreProperties>
</file>