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7A2F1-AD0A-47B1-8BE0-67E0A08FD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BF550-9721-493F-8AEE-75AE4C117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80AED-24C7-4349-9758-0D95287B7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2C1B3-2181-417E-97CE-870A7A6C7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72269B-3EA8-4557-94CE-D701DFBBC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B7D8BF-8E00-42D4-BF87-E76E4C14C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85BB34-B19F-43F1-951D-380C33BF2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89208-3351-40EC-9255-2BDC5281F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B54A4-DBF2-486F-89C3-EB6FA592A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964DB-1B0D-48FB-A047-D21FDDCAD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D6A9A-ACAC-4564-93C5-264D7AFF0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62146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建筑企业工会年终总结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劳动关系与权益维护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职工培训与素质提升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企业文化建设与传承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社会责任与公益事业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94" r="323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847" r="138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强调工会在建筑企业中的重要作用，维护员工权益，促进企业发展。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回顾过去一年的工作，总结经验教训，为未来的发展提供指导。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338" r="1433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914" r="2091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573" r="175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工会组织架构及人员配置情况。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员工权益保障及福利改善情况。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工会活动开展情况及成果展示。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未来发展规划及目标设定。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工会工作回顾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工会组织架构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建筑企业工会设立了主席、副主席、秘书、财务等职位，并下设多个专门工作委员会，如劳动保护委员会、女职工委员会等。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目前，建筑企业工会共有会员XX人，其中管理人员XX人，占比XX%；技术人员XX人，占比XX%；工人会员XX人，占比XX%。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组织架构及人员配置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组织开展了多场劳动竞赛，如砌筑工技能比赛、钢筋工绑扎比赛等，激发了广大职工的劳动热情和创新活力。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劳动竞赛活动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举办了职工运动会、文艺晚会等丰富多彩的文体活动，增强了职工的团队凝聚力和企业文化认同感。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文体活动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17" r="19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开展了职工技能培训班、安全生产知识讲座等学习培训活动，提高了职工的专业技能和安全生产意识。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学习培训活动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工会活动开展情况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积极维护职工合法权益，处理劳动纠纷和争议，为职工提供法律援助和咨询服务。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权益维护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困难帮扶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建立了困难职工档案，对因病、因灾等导致生活困难的职工进行帮扶救助，送去工会的温暖和关怀。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关注职工职业发展，提供职业规划和晋升机会，鼓励职工不断提升自身能力和素质。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会员服务与支持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劳动关系与权益维护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589" b="145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劳动合同签订及执行情况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劳动合同签订率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本年度建筑企业工会共协助企业与员工签订劳动合同XX份，实现了全员覆盖，保障了员工的合法权益。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劳动合同履行情况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通过定期检查和员工反馈，工会发现劳动合同履行情况良好，企业严格遵守合同约定，未出现违约行为。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劳动合同变更与解除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在合同期内，有XX名员工因个人原因提出变更或解除劳动合同，工会均及时介入，协助双方协商解决，保障了双方的合法权益。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福利待遇落实情况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企业按照国家和地方政策规定，为员工缴纳了社会保险和住房公积金，并提供了带薪年假、节日福利等，保障了员工的福利待遇。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工资发放情况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本年度企业按时足额发放员工工资，未出现拖欠或克扣现象。工会通过监督企业工资发放流程，确保了员工工资的准确性和及时性。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工资增长机制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工会积极与企业协商，推动建立工资增长机制，确保员工工资水平随着企业发展和经济效益的提高而合理增长。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375" r="13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工资福利发放情况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063" r="28063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劳动争议调解委员会工作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建筑企业工会设立了劳动争议调解委员会，负责受理和处理员工与企业之间的劳动争议。本年度共受理劳动争议案件XX起，成功调解XX起，调解成功率达到XX%。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法律援助服务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工会与法律服务机构合作，为员工提供法律援助服务。本年度共有XX名员工获得法律援助，有效维护了员工的合法权益。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劳动争议预防机制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工会通过加强员工法律意识和维权能力培训，推动企业建立和谐劳动关系，从源头上减少劳动争议的发生。同时，定期开展劳动关系排查和预警工作，及时发现和化解潜在矛盾纠纷。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劳动争议调解与处理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职工培训与素质提升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根据企业发展战略和职工培训需求，制定年度培训计划，明确培训目标、内容、时间和方式等。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围绕建筑行业特点和职工实际需求，设置多样化的课程，包括专业技能、安全生产、职业素养等方面。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通过调研和问卷等方式，了解职工的培训需求和期望，为制定培训计划提供依据。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培训计划和课程设置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https://d.book118.com/067062146005006036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2024-09-10T18:48:42.586</cp:lastPrinted>
  <dcterms:created xsi:type="dcterms:W3CDTF">2024-09-10T10:48:42Z</dcterms:created>
  <dcterms:modified xsi:type="dcterms:W3CDTF">2024-09-10T10:48:44Z</dcterms:modified>
</cp:coreProperties>
</file>