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2C9C10-7296-4DDE-B527-90E488F83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91511A-7BA0-4BB0-BA8F-34BE1DBCE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C8EB22-BDF1-4B82-B3F5-EB7CEF988B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FBBDA7-297E-408A-ACF2-CEECFAE5EE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F9DC88-79CC-4D49-AA14-4220D980EF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9EE44A-4696-4223-B072-DAABDB0D46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3E2CD4-EB6E-4CCC-A56D-B128F87A95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DD84D-BD47-46E2-987C-5E3E8299B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554686-D880-4950-B9BA-7A048C116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469E6-CE58-48B7-8F82-2796B14F6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9B62C-0386-4583-8E11-7F3307A3B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62154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上海广电股份有限公司各岗位描述手册</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公司概述与岗位设置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管理岗位描述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技术岗位描述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销售与市场营销岗位描述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生产与运营岗位描述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职能支持岗位描述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员工发展与培训计划</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公司概述与岗位设置</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上海广电股份有限公司是一家专注于广播电视和网络视听领域的上市公司，致力于提供全方位的媒体内容和服务。</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公司背景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公司业务涵盖广播电视节目制作、传输、发射、接收及相关设备研发、生产和销售等多个领域。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业务范围</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自成立以来，公司不断壮大，通过技术创新和市场拓展，逐渐在行业内树立了良好的口碑和品牌形象。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发展历程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上海广电股份有限公司简介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组织架构与部门职能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组织架构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公司采用现代化的企业管理制度，设有董事会、监事会、经理层等治理机构，以及多个职能部门和业务部门。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部门职能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各部门分工明确，协同高效。如技术研发部负责研发新技术和产品，市场部负责品牌推广和市场营销，人力资源部负责员工招聘和培训等。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岗位分类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公司岗位主要分为管理类、技术类、营销类、生产类、职能类等几个大类。</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岗位描述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每个岗位都有详细的职位描述和任职要求，包括岗位职责、工作内容、技能要求、学历要求、工作经验等。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岗位等级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公司根据岗位的重要性和贡献度，将岗位划分为不同的等级，为员工提供清晰的职业晋升通道。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岗位设置及分类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管理岗位描述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副总经理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协助总经理分管公司各部门工作，确保公司各项业务顺利进行。</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董事长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负责公司的整体战略规划、决策和监督管理，确保公司长期稳定发展。</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总经理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全面负责公司日常经营管理工作，组织实施董事会决议，推动公司业务发展。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高层管理岗位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项目经理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负责项目的整体规划、实施和监控，确保项目按照计划顺利进行并达成预期目标。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主管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协助部门经理或项目经理完成具体工作，负责某一业务领域的专业指导和管理。</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部门经理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负责所管辖部门的日常管理工作，制定部门工作计划和预算，推动部门业务发展。</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中层管理岗位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组长</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负责小组的日常管理工作，协调小组成员工作，确保小组任务按时完成。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领班</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在生产或服务现场，负责指导员工进行操作，确保生产或服务流程顺畅。</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文员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负责公司各类文件的整理、归档和保管工作，协助领导处理日常事务。</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基层管理岗位</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技术岗位描述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负责新产品、新技术的研发和设计，包括方案制定、原型设计、测试验证等工作。</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岗位职责</a:t>
            </a:r>
          </a:p>
        </p:txBody>
      </p:sp>
      <p:pic>
        <p:nvPicPr>
          <p:cNvPr id="5" name="Picture 5"/>
          <p:cNvPicPr>
            <a:picLocks noChangeAspect="1"/>
          </p:cNvPicPr>
          <p:nvPr/>
        </p:nvPicPr>
        <p:blipFill>
          <a:blip r:embed="rId2"/>
          <a:srcRect l="30811" r="30811"/>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具备扎实的专业知识和创新能力，熟悉相关研发工具和技术，具备良好的团队协作和沟通能力。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任职要求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随着科技的不断进步，研发技术岗位的需求将不断增长，有着广阔的职业发展空间。</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发展前景</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研发技术岗位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375" r="10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负责生产过程中的技术支持和问题解决，包括生产工艺优化、设备维护、生产异常处理等工作。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岗位职责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熟悉生产工艺和流程，具备丰富的实践经验和技能，能够快速响应并解决生产中的技术问题。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任职要求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随着制造业的转型升级，生产技术岗位的重要性日益凸显，有着稳定的职业前景和广阔的发展空间。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发展前景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生产技术岗位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负责产品质量控制和技术支持，包括质量策划、检验标准制定、不合格品处理等工作。</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岗位职责</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熟悉质量管理体系和标准，具备严谨的工作态度和较强的分析能力，能够确保产品质量的稳定性和可靠性。</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任职要求</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随着消费者对产品质量要求的不断提高，品质技术岗位的需求将不断增加，有着良好的职业发展前景。</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发展前景</a:t>
            </a:r>
          </a:p>
        </p:txBody>
      </p:sp>
      <p:sp>
        <p:nvSpPr>
          <p:cNvPr id="8" name="AutoShape 8"/>
          <p:cNvSpPr/>
          <p:nvPr/>
        </p:nvSpPr>
        <p:spPr>
          <a:xfrm>
            <a:off x="7141821" y="1572575"/>
            <a:ext cx="1540002" cy="15739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品质技术岗位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销售与市场营销岗位描述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https://d.book118.com/067062154152006031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2024-09-04T08:11:39.582</cp:lastPrinted>
  <dcterms:created xsi:type="dcterms:W3CDTF">2024-09-04T00:11:39Z</dcterms:created>
  <dcterms:modified xsi:type="dcterms:W3CDTF">2024-09-04T00:11:41Z</dcterms:modified>
</cp:coreProperties>
</file>