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BD2D8B-36C1-4A8F-905E-DA00341EE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FBEE8-141C-42D3-8CA5-48DFD7151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715CE-A8B1-4AF2-AE78-F515120A6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73ECA-517D-4F31-8071-870039156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1769CD-C022-45A8-8B66-16DD2C0F0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8B2C56-D5E6-446A-81B1-0601D692E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7ED8B0-39DB-480E-8C2F-C8ECF24EB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3EBB46-747E-4A20-808C-446A70501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B9BE3D-EE37-414C-B7D2-E8385EE74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7DDD06-7C3A-4EC8-8AC4-8BA82EE56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1B16E7-052D-4A5F-B39F-DBE998F51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6315204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国企混合所有制改革解读及问题案例分析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国企混合所有制改革政策解读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国企混合所有制改革实践探索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国企混合所有制改革问题案例分析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国企混合所有制改革对策建议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国企混合所有制改革是我国深化国企改革的重要措施之一，旨在推动国企转型升级、提高效率和竞争力。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深化国企改革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随着我国经济进入新常态，国企需要通过改革来适应市场需求和变化，实现可持续发展。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适应经济发展新常态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随着全球化进程的加速，国企面临着来自国际市场的竞争压力，需要通过改革来提高自身实力。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应对国际竞争压力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结合具体案例，分析国企混合所有制改革过程中出现的问题和挑战，提出相应的解决策略。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提供参考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为政府、企业和相关研究机构提供有关国企混合所有制改革的参考和建议，促进改革的顺利进行。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解读政策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通过对国企混合所有制改革政策的解读，帮助读者深入理解政策背景、目标和措施。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国企混合所有制改革是指引入非国有资本，实现国有资本与非国有资本共同参股、共同经营的一种改革方式。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通过引入多元化的投资主体，改善国企股权结构，推动国企市场化运作，提高国企效率和竞争力。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改革背景及意义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随着中国经济进入新常态，国企改革成为推动经济发展的重要手段。混合所有制改革作为国企改革的重要方向，被寄予厚望。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混合所有制改革有助于打破国企垄断，引入市场竞争机制，提高国企运营效率；同时，通过引入非国有资本，实现资源优化配置，推动国企创新发展。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国内学者对国企混合所有制改革的研究主要集中在改革路径、股权结构、治理机制等方面。近年来，随着改革的深入推进，研究重点逐渐转向改革效果评估、风险防范等方面。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国外学者对混合所有制的研究相对较少，主要集中在股权结构与公司绩效、治理机制等方面。由于国情差异，国外的研究成果对于我国国企混合所有制改革的借鉴意义有限。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国企混合所有制改革政策解读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417" r="9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政策制定过程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经过多次调研、讨论和征求意见，混合所有制改革政策逐步完善，为国企改革提供了制度保障。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深化国企改革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随着国企改革的深入，混合所有制改革成为重要方向，旨在引入非国有资本，优化国企股权结构。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适应经济发展新常态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面对经济下行压力和转型升级要求，混合所有制改革有助于激发国企活力，提高市场竞争力。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政策出台背景及过程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员工持股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鼓励员工持股，形成资本所有者和劳动者利益共同体，激发员工积极性和创造力。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强化监督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加强对混合所有制改革的监管，防止国有资产流失和损害中小股东利益。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完善治理机制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建立健全混合所有制企业治理机制，包括董事会、监事会等，保障各方股东权益。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股权多元化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允许非国有资本通过出资入股、收购股权、认购可转债等方式参与国企改制重组，实现股权多元化。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主要内容及特点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政策实施效果评估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国有资本保值增值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通过引入非国有资本和市场化机制，国有资本实现了保值增值，提高了国企整体效益。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通过股权多元化和员工持股等方式，优化了资源配置，提高了资源利用效率。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激发企业活力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混合所有制改革激发了企业活力，提高了市场竞争力，推动了国企高质量发展。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在实施过程中也面临一些挑战，如如何平衡各方利益、如何防止国有资产流失等。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国企混合所有制改革实践探索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https://d.book118.com/067063152045006035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2024-09-09T15:57:40.432</cp:lastPrinted>
  <dcterms:created xsi:type="dcterms:W3CDTF">2024-09-09T07:57:40Z</dcterms:created>
  <dcterms:modified xsi:type="dcterms:W3CDTF">2024-09-09T07:57:42Z</dcterms:modified>
</cp:coreProperties>
</file>