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44135-0625-4D6F-9C2D-8430092F4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62C20-0FAB-498E-891B-8A4DD5E32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32649-8ACC-482B-9711-DC73E92D8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BE0C3-8223-49DF-A4AB-5233F10E0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DA2E08-3C16-439E-9C77-185F714CB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564CC3-C21F-4809-81C1-1B5CF9AC6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13A735-27F7-4A9C-AC57-B5F280C14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77E1E-102B-443A-9DC8-A831C45C9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2DC36-354E-46FD-BCCF-ACA84C77D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ABE5F-F2F4-43C8-9BA1-EEF25C18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12687-9E98-4C44-96A7-CDFFF6F23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63165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缝纫机从入门到精通必读最新(在重机juki工作余年退休的国内首席高水平机修工大作 李政)part 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缝纫机基础知识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缝纫技巧与操作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缝纫机故障排除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缝纫机进阶应用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缝纫作品展示与评价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缝纫机基础知识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适合家庭和业余爱好者使用，操作简单，功能齐全，可进行复杂和精细的缝纫。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电动缝纫机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脚踏缝纫机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667" b="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手动缝纫机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适合初学者和需要快速缝纫的人使用，操作简单，价格实惠。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适合专业人士和需要精细缝纫的人使用，功能强大，可进行复杂的缝纫操作。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缝纫机的种类与用途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缝纫机通过针和线的配合，将两块布料连接在一起。针上下运动，线在针的引导下穿过布料。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875" b="12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针和线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梭床是用来控制线的张力，使线能够均匀地穿过布料。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梭床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压脚是用来固定布料的，使布料在缝纫过程中不会移动。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缝纫机的工作原理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144" r="121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根据个人需求选择适合的缝纫机，如家庭使用、业余爱好、专业制作等。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选择品质可靠的缝纫机，以确保长期使用的稳定性和可靠性。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根据个人预算选择合适的缝纫机，不要盲目追求高端产品，选择性价比高的产品。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选择有良好售后服务的品牌，以便在使用过程中得到及时的技术支持和维修服务。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缝纫机的选购要点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缝纫技巧与操作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针线的选择与使用是缝纫过程中的基础，合适的针线搭配能够提高缝纫质量和效率。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针线时，需要考虑针的粗细、长度以及线的质地、颜色和用途。一般来说，细针适合用于轻薄面料，粗针则适合厚重面料；线的质地也会影响其强度和柔软度，应根据不同需求进行选择。此外，针线的搭配也很重要，如细针配细线或粗线配粗针，以避免断线或缝纫效果不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针线的选择与使用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基本缝纫技巧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掌握基本缝纫技巧是实现缝纫机从入门到精通的关键，这些技巧包括穿针、引线、压脚等。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针是每个缝纫者必须掌握的基本技巧，需要将线穿过针孔并打好结；引线则是将线引入缝纫机内部，确保线在正确的位置上；压脚则是控制布料的进给速度和位置，使缝纫效果更加平整美观。这些技巧看似简单，但实际操作中需要注意细节和手感，才能达到熟练的程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43" r="250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为了保持缝纫机的性能和延长其使用寿命，日常的维护与保养必不可少。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缝纫机外壳和内部零件，检查线迹和机针是否正常；清理送布牙和梭床，确保布料进给顺畅；检查油箱和润滑系统，确保机器运转正常。此外，应遵循制造商的使用说明进行定期保养和维修，以确保缝纫机的性能和精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缝纫机的日常维护与保养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https://d.book118.com/067063165116006052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2024-09-26T03:52:29.275</cp:lastPrinted>
  <dcterms:created xsi:type="dcterms:W3CDTF">2024-09-25T19:52:29Z</dcterms:created>
  <dcterms:modified xsi:type="dcterms:W3CDTF">2024-09-25T19:52:31Z</dcterms:modified>
</cp:coreProperties>
</file>