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F504CF1-C082-4400-ADC7-6585EABB42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2989A8-0438-4CC7-AE11-35EAB5AD69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AF97978-40C4-48FB-91A1-C829F5120F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753AF57-A6AA-42BF-B09F-4FAE55FC2DA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AE04A2C-A402-4335-8BEE-48C86FD3325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BF7FFA5-E970-4148-8317-95F740B0D21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32E375B-E5FD-4698-BC2A-8664E42B2ED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DDB6FF-F85B-4CC6-9A35-47FE88DDC0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C1A6511-B1AD-4E42-97BE-9615D1AE57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13D26D7-13F9-4798-966D-B42F85157C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BE86AD-B9D6-46D5-A117-CA693B8C16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7064146026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教学课件《电子商务概论》(第4版)邵兵家</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电子商务概述与发展趋势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电子商务技术基础与应用系统</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电子商务模式创新与战略规划</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网络营销与客户关系管理策略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电子商务法律法规与伦理道德问题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电子商务行业应用与发展前景</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电子商务概述与发展趋势</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电子商务定义及特点</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电子商务定义</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电子商务是指利用互联网及现代通信技术进行商业活动的一种新型商业运营模式。</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电子商务特点</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包括全球性、交互性、即时性、无纸化、便捷性等。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6" r="27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从起步阶段的电子邮件和电子数据交换，到发展阶段的电子商务网站和交易平台，再到成熟阶段的移动电子商务和社交电商等。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目前，电子商务已广泛应用于各个领域，包括B2B、B2C、C2C、O2O等模式，成为全球经济发展的重要推动力。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电子商务发展历程与现状</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电子商务现状</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电子商务发展历程</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t="11024" b="1102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电子商务未来趋势预测</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随着移动互联网的普及，移动电子商务将进一步发展。</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人工智能、大数据等技术将广泛应用于电子商务领域，提高用户体验和运营效率。</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社交电商将继续崛起，社交网络和电子商务将进一步融合。</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随着全球化的推进，跨境电子商务将迎来更多发展机遇。</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移动化</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智能化</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社交化</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跨境化</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648" r="1464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包括法律法规不完善、网络安全风险、物流配送难题等。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挑战</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包括拓展海外市场、促进国际贸易、推动数字化转型等。在全球化背景下，电子商务企业需要抓住机遇，积极应对挑战，不断创新发展。</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机遇</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全球化背景下电子商务挑战与机遇</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电子商务技术基础与应用系统</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1875" r="21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电子商务网站的建设与维护</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介绍电子商务网站的规划、设计、开发、测试、发布和维护等全过程。</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互联网技术的发展历程</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从ARPANET到现代互联网的演变，包括TCP/IP协议的诞生和发展。</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互联网技术在电子商务中的应用</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讨论互联网技术如何支持电子商务活动，如在线交易、电子支付、客户服务等。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互联网技术及其在电子商务中应用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介绍移动支付的定义、特点、分类以及应用场景。</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移动支付的概念与分类</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分析移动支付面临的安全威胁，探讨相应的安全保障技术，如加密技术、身份认证等。</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移动支付的安全保障技术</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讨论移动支付的风险管理策略、监管政策以及行业自律机制。</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移动支付的风险管理与监管</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移动支付与安全保障技术探讨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4969" r="24969"/>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大数据在电子商务中的应用</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分析大数据在电子商务中的应用场景，如用户画像、精准营销等。</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云计算在电子商务中的作用</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介绍云计算的基本原理、服务模式以及在电子商务中的应用价值。</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人工智能在电子商务中的创新应用</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探讨人工智能技术在电子商务中的创新应用，如智能客服、智能推荐等。</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大数据、云计算和人工智能在电子商务中应用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123" r="1123"/>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介绍物联网技术的定义、特点、架构以及关键技术。</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物联网技术的基本概念与架构</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分析物联网技术在智能物流中的应用场景，如智能仓储、智能配送等。</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物联网在智能物流中的应用</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通过具体案例，介绍物联网技术在智能物流中的实际应用效果和价值。</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物联网在智能物流中的案例分析</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物联网在智能物流中作用及案例分析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电子商务模式创新与战略规划</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B2B、B2C、C2C等主流模式解析</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消费者与消费者之间的电子商务模式，以二手商品交易、拍卖等为代表，实现个人之间的直接交易。</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C2C（Consumer-to-Consumer）</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企业与企业之间的电子商务模式，包括供应链管理、采购平台等，旨在提高企业间协作效率和降低运营成本。</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B2B（Business-to-Business）</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企业与消费者之间的电子商务模式，以网络零售为主，满足消费者个性化、便捷化的购物需求。</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B2C（Business-to-Consumer）</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O2O、社交电商等新兴模式探讨</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线上与线下相结合的电子商务模式，通过线上平台引流至线下实体店，提供更丰富的消费体验和服务。</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O2O（Online-to-Offline）</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基于社交网络的电子商务模式，借助社交平台的用户粘性和传播效应，实现商品推广和销售。</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社交电商</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运营策略</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包括市场选择、产品定位、营销推广、物流配送等方面的策略制定，以满足不同国家和地区的消费需求。</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挑战应对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针对跨境电商面临的法律法规、文化差异、支付结算等挑战，采取相应的应对措施，保障业务的顺利开展。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2479" r="2247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跨境电商运营策略及挑战应对</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https://d.book118.com/067064146026006044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94</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2024-09-18T09:23:56.573</cp:lastPrinted>
  <dcterms:created xsi:type="dcterms:W3CDTF">2024-09-18T01:23:56Z</dcterms:created>
  <dcterms:modified xsi:type="dcterms:W3CDTF">2024-09-18T01:23:58Z</dcterms:modified>
</cp:coreProperties>
</file>