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2" r:id="rId31"/>
  </p:sldIdLst>
  <p:sldSz cx="9144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tags" Target="tags/tag1.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4AA4B1-21AD-415C-8DCD-B6B4290C04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13191B-3AD3-4B66-8B2E-02158BCD9F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3D55A1-79AA-4D23-8B5C-A4E785067E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976ECD-143E-459C-B2A8-EBFDA7216C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902F69-3600-42EC-91E4-1DEC757FAC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FF9E92-056B-47B0-8677-D46A915A74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90A486-9D52-4A16-A391-B72715A9C7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FDA952-AB56-4F58-A992-78C30A6A7C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48F181-853D-4F39-8242-212DD1A18E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46137E-A441-4C05-9B6D-5A8A7B90E3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218FD3-1E92-4B95-961E-228D66D911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solidFill>
          <a:schemeClr val="bg1"/>
        </a:solidFill>
      </p:bgPr>
    </p:bg>
    <p:spTree>
      <p:nvGrpSpPr>
        <p:cNvPr id="1" name=""/>
        <p:cNvGrpSpPr/>
        <p:nvPr/>
      </p:nvGrpSpPr>
      <p:grpSpPr/>
      <p:sp>
        <p:nvSpPr>
          <p:cNvPr id="10242" name=""/>
          <p:cNvSpPr/>
          <p:nvPr/>
        </p:nvSpPr>
        <p:spPr>
          <a:xfrm>
            <a:off x="4760912" y="20638"/>
            <a:ext cx="4438650" cy="4038600"/>
          </a:xfrm>
          <a:custGeom>
            <a:rect l="l" t="t" r="r" b="b"/>
            <a:pathLst>
              <a:path w="546" h="497">
                <a:moveTo>
                  <a:pt x="23" y="4"/>
                </a:moveTo>
                <a:cubicBezTo>
                  <a:pt x="23" y="4"/>
                  <a:pt x="0" y="34"/>
                  <a:pt x="11" y="71"/>
                </a:cubicBezTo>
                <a:cubicBezTo>
                  <a:pt x="19" y="100"/>
                  <a:pt x="25" y="393"/>
                  <a:pt x="25" y="393"/>
                </a:cubicBezTo>
                <a:cubicBezTo>
                  <a:pt x="25" y="393"/>
                  <a:pt x="42" y="452"/>
                  <a:pt x="54" y="457"/>
                </a:cubicBezTo>
                <a:cubicBezTo>
                  <a:pt x="66" y="462"/>
                  <a:pt x="158" y="482"/>
                  <a:pt x="158" y="482"/>
                </a:cubicBezTo>
                <a:cubicBezTo>
                  <a:pt x="158" y="482"/>
                  <a:pt x="191" y="497"/>
                  <a:pt x="204" y="495"/>
                </a:cubicBezTo>
                <a:cubicBezTo>
                  <a:pt x="217" y="494"/>
                  <a:pt x="506" y="487"/>
                  <a:pt x="520" y="475"/>
                </a:cubicBezTo>
                <a:cubicBezTo>
                  <a:pt x="533" y="463"/>
                  <a:pt x="546" y="218"/>
                  <a:pt x="533" y="167"/>
                </a:cubicBezTo>
                <a:cubicBezTo>
                  <a:pt x="520" y="117"/>
                  <a:pt x="404" y="14"/>
                  <a:pt x="369" y="16"/>
                </a:cubicBezTo>
                <a:cubicBezTo>
                  <a:pt x="335" y="17"/>
                  <a:pt x="249" y="29"/>
                  <a:pt x="249" y="29"/>
                </a:cubicBezTo>
                <a:lnTo>
                  <a:pt x="198" y="11"/>
                </a:lnTo>
                <a:lnTo>
                  <a:pt x="151" y="2"/>
                </a:lnTo>
                <a:cubicBezTo>
                  <a:pt x="151" y="2"/>
                  <a:pt x="79" y="0"/>
                  <a:pt x="23" y="4"/>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nvGrpSpPr>
          <p:cNvPr id="10243" name=""/>
          <p:cNvGrpSpPr/>
          <p:nvPr/>
        </p:nvGrpSpPr>
        <p:grpSpPr>
          <a:xfrm>
            <a:off x="4572000" y="28575"/>
            <a:ext cx="4756150" cy="4338638"/>
            <a:chOff x="2918" y="18"/>
            <a:chExt cx="2958" cy="2699"/>
          </a:xfrm>
        </p:grpSpPr>
        <p:sp>
          <p:nvSpPr>
            <p:cNvPr id="10244" name=""/>
            <p:cNvSpPr/>
            <p:nvPr/>
          </p:nvSpPr>
          <p:spPr>
            <a:xfrm>
              <a:off x="3060" y="18"/>
              <a:ext cx="490" cy="187"/>
            </a:xfrm>
            <a:custGeom>
              <a:rect l="l" t="t" r="r" b="b"/>
              <a:pathLst>
                <a:path w="97" h="37">
                  <a:moveTo>
                    <a:pt x="71" y="25"/>
                  </a:moveTo>
                  <a:cubicBezTo>
                    <a:pt x="81" y="22"/>
                    <a:pt x="87" y="21"/>
                    <a:pt x="91" y="20"/>
                  </a:cubicBezTo>
                  <a:cubicBezTo>
                    <a:pt x="91" y="19"/>
                    <a:pt x="91" y="19"/>
                    <a:pt x="92" y="17"/>
                  </a:cubicBezTo>
                  <a:cubicBezTo>
                    <a:pt x="97" y="11"/>
                    <a:pt x="95" y="4"/>
                    <a:pt x="88" y="0"/>
                  </a:cubicBezTo>
                  <a:lnTo>
                    <a:pt x="25" y="0"/>
                  </a:lnTo>
                  <a:cubicBezTo>
                    <a:pt x="10" y="3"/>
                    <a:pt x="0" y="10"/>
                    <a:pt x="10" y="22"/>
                  </a:cubicBezTo>
                  <a:cubicBezTo>
                    <a:pt x="10" y="22"/>
                    <a:pt x="28" y="37"/>
                    <a:pt x="71" y="25"/>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45" name=""/>
            <p:cNvSpPr/>
            <p:nvPr/>
          </p:nvSpPr>
          <p:spPr>
            <a:xfrm>
              <a:off x="2918" y="18"/>
              <a:ext cx="2958" cy="2699"/>
            </a:xfrm>
            <a:custGeom>
              <a:rect l="l" t="t" r="r" b="b"/>
              <a:pathLst>
                <a:path w="585" h="534">
                  <a:moveTo>
                    <a:pt x="554" y="76"/>
                  </a:moveTo>
                  <a:cubicBezTo>
                    <a:pt x="551" y="32"/>
                    <a:pt x="543" y="9"/>
                    <a:pt x="504" y="1"/>
                  </a:cubicBezTo>
                  <a:cubicBezTo>
                    <a:pt x="500" y="1"/>
                    <a:pt x="494" y="0"/>
                    <a:pt x="486" y="0"/>
                  </a:cubicBezTo>
                  <a:lnTo>
                    <a:pt x="157" y="0"/>
                  </a:lnTo>
                  <a:cubicBezTo>
                    <a:pt x="156" y="5"/>
                    <a:pt x="153" y="17"/>
                    <a:pt x="158" y="17"/>
                  </a:cubicBezTo>
                  <a:cubicBezTo>
                    <a:pt x="171" y="17"/>
                    <a:pt x="223" y="21"/>
                    <a:pt x="225" y="21"/>
                  </a:cubicBezTo>
                  <a:cubicBezTo>
                    <a:pt x="226" y="21"/>
                    <a:pt x="250" y="16"/>
                    <a:pt x="237" y="28"/>
                  </a:cubicBezTo>
                  <a:cubicBezTo>
                    <a:pt x="223" y="41"/>
                    <a:pt x="192" y="41"/>
                    <a:pt x="174" y="39"/>
                  </a:cubicBezTo>
                  <a:cubicBezTo>
                    <a:pt x="131" y="36"/>
                    <a:pt x="152" y="56"/>
                    <a:pt x="168" y="56"/>
                  </a:cubicBezTo>
                  <a:cubicBezTo>
                    <a:pt x="218" y="56"/>
                    <a:pt x="228" y="68"/>
                    <a:pt x="207" y="71"/>
                  </a:cubicBezTo>
                  <a:cubicBezTo>
                    <a:pt x="186" y="74"/>
                    <a:pt x="182" y="73"/>
                    <a:pt x="162" y="76"/>
                  </a:cubicBezTo>
                  <a:cubicBezTo>
                    <a:pt x="7" y="101"/>
                    <a:pt x="59" y="60"/>
                    <a:pt x="74" y="60"/>
                  </a:cubicBezTo>
                  <a:cubicBezTo>
                    <a:pt x="139" y="59"/>
                    <a:pt x="123" y="37"/>
                    <a:pt x="107" y="42"/>
                  </a:cubicBezTo>
                  <a:cubicBezTo>
                    <a:pt x="91" y="46"/>
                    <a:pt x="34" y="27"/>
                    <a:pt x="26" y="63"/>
                  </a:cubicBezTo>
                  <a:cubicBezTo>
                    <a:pt x="19" y="100"/>
                    <a:pt x="42" y="282"/>
                    <a:pt x="36" y="317"/>
                  </a:cubicBezTo>
                  <a:cubicBezTo>
                    <a:pt x="0" y="534"/>
                    <a:pt x="199" y="487"/>
                    <a:pt x="199" y="487"/>
                  </a:cubicBezTo>
                  <a:cubicBezTo>
                    <a:pt x="156" y="453"/>
                    <a:pt x="174" y="421"/>
                    <a:pt x="171" y="403"/>
                  </a:cubicBezTo>
                  <a:cubicBezTo>
                    <a:pt x="161" y="345"/>
                    <a:pt x="154" y="337"/>
                    <a:pt x="144" y="341"/>
                  </a:cubicBezTo>
                  <a:cubicBezTo>
                    <a:pt x="121" y="352"/>
                    <a:pt x="123" y="358"/>
                    <a:pt x="126" y="367"/>
                  </a:cubicBezTo>
                  <a:cubicBezTo>
                    <a:pt x="142" y="416"/>
                    <a:pt x="105" y="376"/>
                    <a:pt x="105" y="376"/>
                  </a:cubicBezTo>
                  <a:cubicBezTo>
                    <a:pt x="98" y="380"/>
                    <a:pt x="95" y="390"/>
                    <a:pt x="99" y="399"/>
                  </a:cubicBezTo>
                  <a:cubicBezTo>
                    <a:pt x="131" y="463"/>
                    <a:pt x="101" y="446"/>
                    <a:pt x="94" y="435"/>
                  </a:cubicBezTo>
                  <a:cubicBezTo>
                    <a:pt x="61" y="390"/>
                    <a:pt x="92" y="366"/>
                    <a:pt x="88" y="352"/>
                  </a:cubicBezTo>
                  <a:cubicBezTo>
                    <a:pt x="75" y="295"/>
                    <a:pt x="118" y="274"/>
                    <a:pt x="124" y="265"/>
                  </a:cubicBezTo>
                  <a:cubicBezTo>
                    <a:pt x="130" y="256"/>
                    <a:pt x="127" y="253"/>
                    <a:pt x="129" y="234"/>
                  </a:cubicBezTo>
                  <a:cubicBezTo>
                    <a:pt x="136" y="195"/>
                    <a:pt x="155" y="216"/>
                    <a:pt x="153" y="228"/>
                  </a:cubicBezTo>
                  <a:cubicBezTo>
                    <a:pt x="148" y="274"/>
                    <a:pt x="176" y="242"/>
                    <a:pt x="186" y="228"/>
                  </a:cubicBezTo>
                  <a:cubicBezTo>
                    <a:pt x="218" y="186"/>
                    <a:pt x="214" y="229"/>
                    <a:pt x="209" y="237"/>
                  </a:cubicBezTo>
                  <a:cubicBezTo>
                    <a:pt x="203" y="244"/>
                    <a:pt x="198" y="255"/>
                    <a:pt x="200" y="260"/>
                  </a:cubicBezTo>
                  <a:cubicBezTo>
                    <a:pt x="208" y="283"/>
                    <a:pt x="193" y="305"/>
                    <a:pt x="188" y="306"/>
                  </a:cubicBezTo>
                  <a:cubicBezTo>
                    <a:pt x="184" y="308"/>
                    <a:pt x="170" y="314"/>
                    <a:pt x="170" y="332"/>
                  </a:cubicBezTo>
                  <a:cubicBezTo>
                    <a:pt x="171" y="350"/>
                    <a:pt x="192" y="382"/>
                    <a:pt x="192" y="395"/>
                  </a:cubicBezTo>
                  <a:cubicBezTo>
                    <a:pt x="193" y="492"/>
                    <a:pt x="236" y="499"/>
                    <a:pt x="255" y="497"/>
                  </a:cubicBezTo>
                  <a:cubicBezTo>
                    <a:pt x="275" y="496"/>
                    <a:pt x="445" y="490"/>
                    <a:pt x="515" y="483"/>
                  </a:cubicBezTo>
                  <a:cubicBezTo>
                    <a:pt x="585" y="477"/>
                    <a:pt x="538" y="458"/>
                    <a:pt x="518" y="458"/>
                  </a:cubicBezTo>
                  <a:cubicBezTo>
                    <a:pt x="467" y="458"/>
                    <a:pt x="454" y="427"/>
                    <a:pt x="454" y="427"/>
                  </a:cubicBezTo>
                  <a:cubicBezTo>
                    <a:pt x="454" y="427"/>
                    <a:pt x="453" y="405"/>
                    <a:pt x="431" y="400"/>
                  </a:cubicBezTo>
                  <a:cubicBezTo>
                    <a:pt x="376" y="385"/>
                    <a:pt x="411" y="353"/>
                    <a:pt x="425" y="345"/>
                  </a:cubicBezTo>
                  <a:cubicBezTo>
                    <a:pt x="438" y="338"/>
                    <a:pt x="430" y="335"/>
                    <a:pt x="420" y="329"/>
                  </a:cubicBezTo>
                  <a:cubicBezTo>
                    <a:pt x="398" y="316"/>
                    <a:pt x="394" y="300"/>
                    <a:pt x="396" y="270"/>
                  </a:cubicBezTo>
                  <a:cubicBezTo>
                    <a:pt x="397" y="240"/>
                    <a:pt x="416" y="249"/>
                    <a:pt x="416" y="249"/>
                  </a:cubicBezTo>
                  <a:cubicBezTo>
                    <a:pt x="416" y="249"/>
                    <a:pt x="448" y="262"/>
                    <a:pt x="460" y="256"/>
                  </a:cubicBezTo>
                  <a:cubicBezTo>
                    <a:pt x="472" y="250"/>
                    <a:pt x="467" y="239"/>
                    <a:pt x="461" y="244"/>
                  </a:cubicBezTo>
                  <a:cubicBezTo>
                    <a:pt x="455" y="248"/>
                    <a:pt x="412" y="244"/>
                    <a:pt x="407" y="223"/>
                  </a:cubicBezTo>
                  <a:cubicBezTo>
                    <a:pt x="403" y="202"/>
                    <a:pt x="418" y="213"/>
                    <a:pt x="422" y="214"/>
                  </a:cubicBezTo>
                  <a:cubicBezTo>
                    <a:pt x="427" y="216"/>
                    <a:pt x="427" y="220"/>
                    <a:pt x="439" y="226"/>
                  </a:cubicBezTo>
                  <a:cubicBezTo>
                    <a:pt x="468" y="241"/>
                    <a:pt x="454" y="224"/>
                    <a:pt x="454" y="224"/>
                  </a:cubicBezTo>
                  <a:cubicBezTo>
                    <a:pt x="454" y="224"/>
                    <a:pt x="454" y="224"/>
                    <a:pt x="438" y="209"/>
                  </a:cubicBezTo>
                  <a:cubicBezTo>
                    <a:pt x="423" y="194"/>
                    <a:pt x="406" y="199"/>
                    <a:pt x="389" y="199"/>
                  </a:cubicBezTo>
                  <a:cubicBezTo>
                    <a:pt x="373" y="199"/>
                    <a:pt x="376" y="211"/>
                    <a:pt x="376" y="211"/>
                  </a:cubicBezTo>
                  <a:cubicBezTo>
                    <a:pt x="376" y="211"/>
                    <a:pt x="373" y="242"/>
                    <a:pt x="370" y="291"/>
                  </a:cubicBezTo>
                  <a:cubicBezTo>
                    <a:pt x="368" y="341"/>
                    <a:pt x="360" y="347"/>
                    <a:pt x="357" y="343"/>
                  </a:cubicBezTo>
                  <a:cubicBezTo>
                    <a:pt x="354" y="338"/>
                    <a:pt x="350" y="313"/>
                    <a:pt x="350" y="305"/>
                  </a:cubicBezTo>
                  <a:cubicBezTo>
                    <a:pt x="350" y="298"/>
                    <a:pt x="345" y="264"/>
                    <a:pt x="347" y="230"/>
                  </a:cubicBezTo>
                  <a:cubicBezTo>
                    <a:pt x="350" y="195"/>
                    <a:pt x="356" y="210"/>
                    <a:pt x="334" y="201"/>
                  </a:cubicBezTo>
                  <a:cubicBezTo>
                    <a:pt x="311" y="192"/>
                    <a:pt x="323" y="182"/>
                    <a:pt x="331" y="182"/>
                  </a:cubicBezTo>
                  <a:cubicBezTo>
                    <a:pt x="338" y="182"/>
                    <a:pt x="350" y="189"/>
                    <a:pt x="352" y="181"/>
                  </a:cubicBezTo>
                  <a:cubicBezTo>
                    <a:pt x="356" y="160"/>
                    <a:pt x="359" y="141"/>
                    <a:pt x="347" y="136"/>
                  </a:cubicBezTo>
                  <a:cubicBezTo>
                    <a:pt x="322" y="127"/>
                    <a:pt x="332" y="121"/>
                    <a:pt x="341" y="118"/>
                  </a:cubicBezTo>
                  <a:cubicBezTo>
                    <a:pt x="350" y="115"/>
                    <a:pt x="352" y="94"/>
                    <a:pt x="339" y="99"/>
                  </a:cubicBezTo>
                  <a:cubicBezTo>
                    <a:pt x="313" y="107"/>
                    <a:pt x="316" y="85"/>
                    <a:pt x="321" y="82"/>
                  </a:cubicBezTo>
                  <a:cubicBezTo>
                    <a:pt x="325" y="79"/>
                    <a:pt x="334" y="83"/>
                    <a:pt x="331" y="62"/>
                  </a:cubicBezTo>
                  <a:cubicBezTo>
                    <a:pt x="328" y="41"/>
                    <a:pt x="347" y="34"/>
                    <a:pt x="351" y="53"/>
                  </a:cubicBezTo>
                  <a:cubicBezTo>
                    <a:pt x="354" y="73"/>
                    <a:pt x="363" y="112"/>
                    <a:pt x="369" y="103"/>
                  </a:cubicBezTo>
                  <a:cubicBezTo>
                    <a:pt x="375" y="94"/>
                    <a:pt x="385" y="57"/>
                    <a:pt x="395" y="41"/>
                  </a:cubicBezTo>
                  <a:cubicBezTo>
                    <a:pt x="406" y="24"/>
                    <a:pt x="418" y="38"/>
                    <a:pt x="415" y="47"/>
                  </a:cubicBezTo>
                  <a:cubicBezTo>
                    <a:pt x="401" y="88"/>
                    <a:pt x="426" y="90"/>
                    <a:pt x="426" y="90"/>
                  </a:cubicBezTo>
                  <a:cubicBezTo>
                    <a:pt x="426" y="90"/>
                    <a:pt x="423" y="96"/>
                    <a:pt x="409" y="95"/>
                  </a:cubicBezTo>
                  <a:cubicBezTo>
                    <a:pt x="382" y="92"/>
                    <a:pt x="393" y="110"/>
                    <a:pt x="405" y="115"/>
                  </a:cubicBezTo>
                  <a:cubicBezTo>
                    <a:pt x="431" y="124"/>
                    <a:pt x="414" y="130"/>
                    <a:pt x="401" y="130"/>
                  </a:cubicBezTo>
                  <a:cubicBezTo>
                    <a:pt x="387" y="130"/>
                    <a:pt x="381" y="134"/>
                    <a:pt x="378" y="148"/>
                  </a:cubicBezTo>
                  <a:cubicBezTo>
                    <a:pt x="369" y="191"/>
                    <a:pt x="401" y="181"/>
                    <a:pt x="401" y="181"/>
                  </a:cubicBezTo>
                  <a:cubicBezTo>
                    <a:pt x="452" y="195"/>
                    <a:pt x="528" y="188"/>
                    <a:pt x="528" y="188"/>
                  </a:cubicBezTo>
                  <a:cubicBezTo>
                    <a:pt x="543" y="192"/>
                    <a:pt x="552" y="189"/>
                    <a:pt x="558" y="181"/>
                  </a:cubicBezTo>
                  <a:lnTo>
                    <a:pt x="558" y="103"/>
                  </a:lnTo>
                  <a:cubicBezTo>
                    <a:pt x="556" y="93"/>
                    <a:pt x="555" y="84"/>
                    <a:pt x="554" y="76"/>
                  </a:cubicBezTo>
                  <a:close/>
                  <a:moveTo>
                    <a:pt x="231" y="77"/>
                  </a:moveTo>
                  <a:cubicBezTo>
                    <a:pt x="233" y="65"/>
                    <a:pt x="249" y="69"/>
                    <a:pt x="249" y="69"/>
                  </a:cubicBezTo>
                  <a:cubicBezTo>
                    <a:pt x="249" y="69"/>
                    <a:pt x="278" y="79"/>
                    <a:pt x="290" y="78"/>
                  </a:cubicBezTo>
                  <a:cubicBezTo>
                    <a:pt x="301" y="76"/>
                    <a:pt x="318" y="93"/>
                    <a:pt x="293" y="93"/>
                  </a:cubicBezTo>
                  <a:cubicBezTo>
                    <a:pt x="267" y="93"/>
                    <a:pt x="228" y="104"/>
                    <a:pt x="231" y="77"/>
                  </a:cubicBezTo>
                  <a:close/>
                  <a:moveTo>
                    <a:pt x="171" y="195"/>
                  </a:moveTo>
                  <a:cubicBezTo>
                    <a:pt x="153" y="195"/>
                    <a:pt x="46" y="237"/>
                    <a:pt x="45" y="128"/>
                  </a:cubicBezTo>
                  <a:cubicBezTo>
                    <a:pt x="45" y="104"/>
                    <a:pt x="39" y="83"/>
                    <a:pt x="69" y="98"/>
                  </a:cubicBezTo>
                  <a:cubicBezTo>
                    <a:pt x="99" y="112"/>
                    <a:pt x="72" y="111"/>
                    <a:pt x="137" y="108"/>
                  </a:cubicBezTo>
                  <a:cubicBezTo>
                    <a:pt x="137" y="108"/>
                    <a:pt x="184" y="110"/>
                    <a:pt x="191" y="106"/>
                  </a:cubicBezTo>
                  <a:cubicBezTo>
                    <a:pt x="199" y="101"/>
                    <a:pt x="192" y="91"/>
                    <a:pt x="207" y="91"/>
                  </a:cubicBezTo>
                  <a:cubicBezTo>
                    <a:pt x="222" y="90"/>
                    <a:pt x="220" y="105"/>
                    <a:pt x="220" y="105"/>
                  </a:cubicBezTo>
                  <a:cubicBezTo>
                    <a:pt x="220" y="105"/>
                    <a:pt x="207" y="124"/>
                    <a:pt x="305" y="111"/>
                  </a:cubicBezTo>
                  <a:cubicBezTo>
                    <a:pt x="317" y="109"/>
                    <a:pt x="327" y="121"/>
                    <a:pt x="302" y="121"/>
                  </a:cubicBezTo>
                  <a:cubicBezTo>
                    <a:pt x="290" y="122"/>
                    <a:pt x="272" y="128"/>
                    <a:pt x="278" y="143"/>
                  </a:cubicBezTo>
                  <a:cubicBezTo>
                    <a:pt x="284" y="158"/>
                    <a:pt x="276" y="256"/>
                    <a:pt x="276" y="256"/>
                  </a:cubicBezTo>
                  <a:cubicBezTo>
                    <a:pt x="276" y="256"/>
                    <a:pt x="271" y="274"/>
                    <a:pt x="262" y="245"/>
                  </a:cubicBezTo>
                  <a:cubicBezTo>
                    <a:pt x="259" y="235"/>
                    <a:pt x="262" y="144"/>
                    <a:pt x="260" y="137"/>
                  </a:cubicBezTo>
                  <a:cubicBezTo>
                    <a:pt x="259" y="129"/>
                    <a:pt x="217" y="122"/>
                    <a:pt x="215" y="154"/>
                  </a:cubicBezTo>
                  <a:cubicBezTo>
                    <a:pt x="214" y="185"/>
                    <a:pt x="205" y="195"/>
                    <a:pt x="171" y="195"/>
                  </a:cubicBezTo>
                  <a:close/>
                  <a:moveTo>
                    <a:pt x="237" y="231"/>
                  </a:moveTo>
                  <a:cubicBezTo>
                    <a:pt x="230" y="240"/>
                    <a:pt x="219" y="247"/>
                    <a:pt x="223" y="225"/>
                  </a:cubicBezTo>
                  <a:cubicBezTo>
                    <a:pt x="228" y="202"/>
                    <a:pt x="232" y="170"/>
                    <a:pt x="232" y="155"/>
                  </a:cubicBezTo>
                  <a:cubicBezTo>
                    <a:pt x="232" y="155"/>
                    <a:pt x="244" y="135"/>
                    <a:pt x="247" y="158"/>
                  </a:cubicBezTo>
                  <a:cubicBezTo>
                    <a:pt x="250" y="181"/>
                    <a:pt x="244" y="221"/>
                    <a:pt x="237" y="231"/>
                  </a:cubicBezTo>
                  <a:close/>
                  <a:moveTo>
                    <a:pt x="326" y="292"/>
                  </a:moveTo>
                  <a:cubicBezTo>
                    <a:pt x="327" y="320"/>
                    <a:pt x="355" y="400"/>
                    <a:pt x="286" y="399"/>
                  </a:cubicBezTo>
                  <a:cubicBezTo>
                    <a:pt x="217" y="398"/>
                    <a:pt x="214" y="409"/>
                    <a:pt x="215" y="321"/>
                  </a:cubicBezTo>
                  <a:cubicBezTo>
                    <a:pt x="216" y="236"/>
                    <a:pt x="225" y="253"/>
                    <a:pt x="230" y="264"/>
                  </a:cubicBezTo>
                  <a:cubicBezTo>
                    <a:pt x="230" y="264"/>
                    <a:pt x="253" y="318"/>
                    <a:pt x="309" y="277"/>
                  </a:cubicBezTo>
                  <a:cubicBezTo>
                    <a:pt x="319" y="269"/>
                    <a:pt x="324" y="263"/>
                    <a:pt x="326" y="292"/>
                  </a:cubicBezTo>
                  <a:close/>
                  <a:moveTo>
                    <a:pt x="318" y="133"/>
                  </a:moveTo>
                  <a:cubicBezTo>
                    <a:pt x="338" y="148"/>
                    <a:pt x="316" y="165"/>
                    <a:pt x="316" y="165"/>
                  </a:cubicBezTo>
                  <a:cubicBezTo>
                    <a:pt x="316" y="165"/>
                    <a:pt x="302" y="189"/>
                    <a:pt x="313" y="213"/>
                  </a:cubicBezTo>
                  <a:cubicBezTo>
                    <a:pt x="324" y="237"/>
                    <a:pt x="324" y="265"/>
                    <a:pt x="301" y="239"/>
                  </a:cubicBezTo>
                  <a:cubicBezTo>
                    <a:pt x="279" y="214"/>
                    <a:pt x="293" y="156"/>
                    <a:pt x="299" y="144"/>
                  </a:cubicBezTo>
                  <a:cubicBezTo>
                    <a:pt x="299" y="144"/>
                    <a:pt x="299" y="118"/>
                    <a:pt x="318" y="133"/>
                  </a:cubicBezTo>
                  <a:close/>
                  <a:moveTo>
                    <a:pt x="507" y="179"/>
                  </a:moveTo>
                  <a:cubicBezTo>
                    <a:pt x="498" y="185"/>
                    <a:pt x="507" y="179"/>
                    <a:pt x="465" y="177"/>
                  </a:cubicBezTo>
                  <a:cubicBezTo>
                    <a:pt x="423" y="176"/>
                    <a:pt x="461" y="162"/>
                    <a:pt x="461" y="162"/>
                  </a:cubicBezTo>
                  <a:cubicBezTo>
                    <a:pt x="565" y="166"/>
                    <a:pt x="516" y="173"/>
                    <a:pt x="507" y="179"/>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46" name=""/>
            <p:cNvSpPr/>
            <p:nvPr/>
          </p:nvSpPr>
          <p:spPr>
            <a:xfrm>
              <a:off x="3621" y="1287"/>
              <a:ext cx="238" cy="283"/>
            </a:xfrm>
            <a:custGeom>
              <a:rect l="l" t="t" r="r" b="b"/>
              <a:pathLst>
                <a:path w="47" h="56">
                  <a:moveTo>
                    <a:pt x="40" y="15"/>
                  </a:moveTo>
                  <a:cubicBezTo>
                    <a:pt x="37" y="0"/>
                    <a:pt x="0" y="23"/>
                    <a:pt x="27" y="56"/>
                  </a:cubicBezTo>
                  <a:cubicBezTo>
                    <a:pt x="27" y="56"/>
                    <a:pt x="47" y="49"/>
                    <a:pt x="40" y="15"/>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47" name=""/>
            <p:cNvSpPr/>
            <p:nvPr/>
          </p:nvSpPr>
          <p:spPr>
            <a:xfrm>
              <a:off x="3403" y="1403"/>
              <a:ext cx="208" cy="379"/>
            </a:xfrm>
            <a:custGeom>
              <a:rect l="l" t="t" r="r" b="b"/>
              <a:pathLst>
                <a:path w="41" h="75">
                  <a:moveTo>
                    <a:pt x="19" y="27"/>
                  </a:moveTo>
                  <a:cubicBezTo>
                    <a:pt x="0" y="54"/>
                    <a:pt x="6" y="63"/>
                    <a:pt x="12" y="69"/>
                  </a:cubicBezTo>
                  <a:cubicBezTo>
                    <a:pt x="18" y="75"/>
                    <a:pt x="30" y="74"/>
                    <a:pt x="40" y="45"/>
                  </a:cubicBezTo>
                  <a:cubicBezTo>
                    <a:pt x="40" y="45"/>
                    <a:pt x="32" y="31"/>
                    <a:pt x="37" y="24"/>
                  </a:cubicBezTo>
                  <a:cubicBezTo>
                    <a:pt x="41" y="16"/>
                    <a:pt x="38" y="0"/>
                    <a:pt x="19" y="27"/>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48" name=""/>
            <p:cNvSpPr/>
            <p:nvPr/>
          </p:nvSpPr>
          <p:spPr>
            <a:xfrm>
              <a:off x="3272" y="645"/>
              <a:ext cx="683" cy="318"/>
            </a:xfrm>
            <a:custGeom>
              <a:rect l="l" t="t" r="r" b="b"/>
              <a:pathLst>
                <a:path w="135" h="62">
                  <a:moveTo>
                    <a:pt x="112" y="4"/>
                  </a:moveTo>
                  <a:cubicBezTo>
                    <a:pt x="105" y="9"/>
                    <a:pt x="24" y="4"/>
                    <a:pt x="24" y="4"/>
                  </a:cubicBezTo>
                  <a:cubicBezTo>
                    <a:pt x="15" y="4"/>
                    <a:pt x="3" y="1"/>
                    <a:pt x="2" y="25"/>
                  </a:cubicBezTo>
                  <a:cubicBezTo>
                    <a:pt x="0" y="63"/>
                    <a:pt x="48" y="58"/>
                    <a:pt x="60" y="58"/>
                  </a:cubicBezTo>
                  <a:cubicBezTo>
                    <a:pt x="72" y="58"/>
                    <a:pt x="84" y="48"/>
                    <a:pt x="96" y="54"/>
                  </a:cubicBezTo>
                  <a:cubicBezTo>
                    <a:pt x="96" y="54"/>
                    <a:pt x="107" y="63"/>
                    <a:pt x="113" y="53"/>
                  </a:cubicBezTo>
                  <a:cubicBezTo>
                    <a:pt x="135" y="13"/>
                    <a:pt x="120" y="0"/>
                    <a:pt x="112" y="4"/>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49" name=""/>
            <p:cNvSpPr/>
            <p:nvPr/>
          </p:nvSpPr>
          <p:spPr>
            <a:xfrm>
              <a:off x="4046" y="1545"/>
              <a:ext cx="490" cy="515"/>
            </a:xfrm>
            <a:custGeom>
              <a:rect l="l" t="t" r="r" b="b"/>
              <a:pathLst>
                <a:path w="97" h="102">
                  <a:moveTo>
                    <a:pt x="67" y="5"/>
                  </a:moveTo>
                  <a:cubicBezTo>
                    <a:pt x="55" y="10"/>
                    <a:pt x="31" y="5"/>
                    <a:pt x="31" y="5"/>
                  </a:cubicBezTo>
                  <a:cubicBezTo>
                    <a:pt x="0" y="6"/>
                    <a:pt x="16" y="39"/>
                    <a:pt x="12" y="57"/>
                  </a:cubicBezTo>
                  <a:cubicBezTo>
                    <a:pt x="8" y="76"/>
                    <a:pt x="63" y="102"/>
                    <a:pt x="79" y="62"/>
                  </a:cubicBezTo>
                  <a:cubicBezTo>
                    <a:pt x="97" y="20"/>
                    <a:pt x="79" y="0"/>
                    <a:pt x="67" y="5"/>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50" name=""/>
            <p:cNvSpPr/>
            <p:nvPr/>
          </p:nvSpPr>
          <p:spPr>
            <a:xfrm>
              <a:off x="5173" y="1024"/>
              <a:ext cx="501" cy="96"/>
            </a:xfrm>
            <a:custGeom>
              <a:rect l="l" t="t" r="r" b="b"/>
              <a:pathLst>
                <a:path w="99" h="19">
                  <a:moveTo>
                    <a:pt x="15" y="0"/>
                  </a:moveTo>
                  <a:cubicBezTo>
                    <a:pt x="0" y="0"/>
                    <a:pt x="19" y="19"/>
                    <a:pt x="40" y="15"/>
                  </a:cubicBezTo>
                  <a:cubicBezTo>
                    <a:pt x="99" y="1"/>
                    <a:pt x="15" y="0"/>
                    <a:pt x="15" y="0"/>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51" name=""/>
            <p:cNvSpPr/>
            <p:nvPr/>
          </p:nvSpPr>
          <p:spPr>
            <a:xfrm>
              <a:off x="5340" y="1004"/>
              <a:ext cx="385" cy="237"/>
            </a:xfrm>
            <a:custGeom>
              <a:rect l="l" t="t" r="r" b="b"/>
              <a:pathLst>
                <a:path w="76" h="47">
                  <a:moveTo>
                    <a:pt x="21" y="37"/>
                  </a:moveTo>
                  <a:cubicBezTo>
                    <a:pt x="21" y="37"/>
                    <a:pt x="50" y="47"/>
                    <a:pt x="70" y="17"/>
                  </a:cubicBezTo>
                  <a:cubicBezTo>
                    <a:pt x="76" y="7"/>
                    <a:pt x="65" y="0"/>
                    <a:pt x="48" y="3"/>
                  </a:cubicBezTo>
                  <a:cubicBezTo>
                    <a:pt x="39" y="5"/>
                    <a:pt x="39" y="32"/>
                    <a:pt x="19" y="32"/>
                  </a:cubicBezTo>
                  <a:cubicBezTo>
                    <a:pt x="0" y="32"/>
                    <a:pt x="21" y="37"/>
                    <a:pt x="21" y="37"/>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52" name=""/>
            <p:cNvSpPr/>
            <p:nvPr/>
          </p:nvSpPr>
          <p:spPr>
            <a:xfrm>
              <a:off x="5325" y="1201"/>
              <a:ext cx="415" cy="187"/>
            </a:xfrm>
            <a:custGeom>
              <a:rect l="l" t="t" r="r" b="b"/>
              <a:pathLst>
                <a:path w="82" h="37">
                  <a:moveTo>
                    <a:pt x="72" y="6"/>
                  </a:moveTo>
                  <a:cubicBezTo>
                    <a:pt x="57" y="23"/>
                    <a:pt x="24" y="17"/>
                    <a:pt x="24" y="17"/>
                  </a:cubicBezTo>
                  <a:cubicBezTo>
                    <a:pt x="24" y="17"/>
                    <a:pt x="0" y="16"/>
                    <a:pt x="17" y="26"/>
                  </a:cubicBezTo>
                  <a:cubicBezTo>
                    <a:pt x="33" y="37"/>
                    <a:pt x="53" y="32"/>
                    <a:pt x="76" y="23"/>
                  </a:cubicBezTo>
                  <a:cubicBezTo>
                    <a:pt x="78" y="22"/>
                    <a:pt x="80" y="21"/>
                    <a:pt x="82" y="20"/>
                  </a:cubicBezTo>
                  <a:lnTo>
                    <a:pt x="82" y="0"/>
                  </a:lnTo>
                  <a:cubicBezTo>
                    <a:pt x="79" y="1"/>
                    <a:pt x="75" y="2"/>
                    <a:pt x="72" y="6"/>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53" name=""/>
            <p:cNvSpPr/>
            <p:nvPr/>
          </p:nvSpPr>
          <p:spPr>
            <a:xfrm>
              <a:off x="5001" y="1378"/>
              <a:ext cx="698" cy="167"/>
            </a:xfrm>
            <a:custGeom>
              <a:rect l="l" t="t" r="r" b="b"/>
              <a:pathLst>
                <a:path w="138" h="33">
                  <a:moveTo>
                    <a:pt x="21" y="1"/>
                  </a:moveTo>
                  <a:cubicBezTo>
                    <a:pt x="21" y="1"/>
                    <a:pt x="0" y="8"/>
                    <a:pt x="8" y="14"/>
                  </a:cubicBezTo>
                  <a:cubicBezTo>
                    <a:pt x="15" y="20"/>
                    <a:pt x="48" y="22"/>
                    <a:pt x="57" y="22"/>
                  </a:cubicBezTo>
                  <a:cubicBezTo>
                    <a:pt x="66" y="22"/>
                    <a:pt x="96" y="33"/>
                    <a:pt x="117" y="23"/>
                  </a:cubicBezTo>
                  <a:cubicBezTo>
                    <a:pt x="138" y="12"/>
                    <a:pt x="123" y="9"/>
                    <a:pt x="114" y="8"/>
                  </a:cubicBezTo>
                  <a:cubicBezTo>
                    <a:pt x="105" y="6"/>
                    <a:pt x="102" y="0"/>
                    <a:pt x="82" y="3"/>
                  </a:cubicBezTo>
                  <a:cubicBezTo>
                    <a:pt x="37" y="11"/>
                    <a:pt x="21" y="1"/>
                    <a:pt x="21" y="1"/>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54" name=""/>
            <p:cNvSpPr/>
            <p:nvPr/>
          </p:nvSpPr>
          <p:spPr>
            <a:xfrm>
              <a:off x="5077" y="1540"/>
              <a:ext cx="567" cy="146"/>
            </a:xfrm>
            <a:custGeom>
              <a:rect l="l" t="t" r="r" b="b"/>
              <a:pathLst>
                <a:path w="112" h="28">
                  <a:moveTo>
                    <a:pt x="98" y="19"/>
                  </a:moveTo>
                  <a:cubicBezTo>
                    <a:pt x="112" y="13"/>
                    <a:pt x="111" y="0"/>
                    <a:pt x="103" y="4"/>
                  </a:cubicBezTo>
                  <a:cubicBezTo>
                    <a:pt x="96" y="9"/>
                    <a:pt x="83" y="10"/>
                    <a:pt x="74" y="10"/>
                  </a:cubicBezTo>
                  <a:cubicBezTo>
                    <a:pt x="65" y="11"/>
                    <a:pt x="45" y="3"/>
                    <a:pt x="36" y="6"/>
                  </a:cubicBezTo>
                  <a:cubicBezTo>
                    <a:pt x="27" y="9"/>
                    <a:pt x="2" y="4"/>
                    <a:pt x="2" y="4"/>
                  </a:cubicBezTo>
                  <a:cubicBezTo>
                    <a:pt x="0" y="29"/>
                    <a:pt x="83" y="25"/>
                    <a:pt x="98" y="19"/>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55" name=""/>
            <p:cNvSpPr/>
            <p:nvPr/>
          </p:nvSpPr>
          <p:spPr>
            <a:xfrm>
              <a:off x="5042" y="1656"/>
              <a:ext cx="581" cy="480"/>
            </a:xfrm>
            <a:custGeom>
              <a:rect l="l" t="t" r="r" b="b"/>
              <a:pathLst>
                <a:path w="115" h="95">
                  <a:moveTo>
                    <a:pt x="3" y="53"/>
                  </a:moveTo>
                  <a:cubicBezTo>
                    <a:pt x="5" y="60"/>
                    <a:pt x="14" y="68"/>
                    <a:pt x="26" y="54"/>
                  </a:cubicBezTo>
                  <a:cubicBezTo>
                    <a:pt x="48" y="29"/>
                    <a:pt x="48" y="72"/>
                    <a:pt x="50" y="77"/>
                  </a:cubicBezTo>
                  <a:cubicBezTo>
                    <a:pt x="51" y="81"/>
                    <a:pt x="54" y="95"/>
                    <a:pt x="59" y="84"/>
                  </a:cubicBezTo>
                  <a:cubicBezTo>
                    <a:pt x="63" y="74"/>
                    <a:pt x="70" y="39"/>
                    <a:pt x="81" y="52"/>
                  </a:cubicBezTo>
                  <a:cubicBezTo>
                    <a:pt x="100" y="76"/>
                    <a:pt x="115" y="54"/>
                    <a:pt x="111" y="52"/>
                  </a:cubicBezTo>
                  <a:cubicBezTo>
                    <a:pt x="106" y="51"/>
                    <a:pt x="79" y="37"/>
                    <a:pt x="79" y="27"/>
                  </a:cubicBezTo>
                  <a:cubicBezTo>
                    <a:pt x="79" y="16"/>
                    <a:pt x="42" y="0"/>
                    <a:pt x="37" y="16"/>
                  </a:cubicBezTo>
                  <a:cubicBezTo>
                    <a:pt x="33" y="33"/>
                    <a:pt x="12" y="41"/>
                    <a:pt x="12" y="41"/>
                  </a:cubicBezTo>
                  <a:cubicBezTo>
                    <a:pt x="0" y="44"/>
                    <a:pt x="2" y="45"/>
                    <a:pt x="3" y="53"/>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56" name=""/>
            <p:cNvSpPr/>
            <p:nvPr/>
          </p:nvSpPr>
          <p:spPr>
            <a:xfrm>
              <a:off x="5421" y="1464"/>
              <a:ext cx="329" cy="854"/>
            </a:xfrm>
            <a:custGeom>
              <a:rect l="l" t="t" r="r" b="b"/>
              <a:pathLst>
                <a:path w="65" h="169">
                  <a:moveTo>
                    <a:pt x="51" y="40"/>
                  </a:moveTo>
                  <a:cubicBezTo>
                    <a:pt x="44" y="46"/>
                    <a:pt x="30" y="49"/>
                    <a:pt x="22" y="49"/>
                  </a:cubicBezTo>
                  <a:cubicBezTo>
                    <a:pt x="13" y="48"/>
                    <a:pt x="14" y="56"/>
                    <a:pt x="22" y="59"/>
                  </a:cubicBezTo>
                  <a:cubicBezTo>
                    <a:pt x="30" y="62"/>
                    <a:pt x="49" y="75"/>
                    <a:pt x="50" y="90"/>
                  </a:cubicBezTo>
                  <a:cubicBezTo>
                    <a:pt x="50" y="104"/>
                    <a:pt x="51" y="115"/>
                    <a:pt x="34" y="118"/>
                  </a:cubicBezTo>
                  <a:cubicBezTo>
                    <a:pt x="18" y="122"/>
                    <a:pt x="3" y="124"/>
                    <a:pt x="0" y="148"/>
                  </a:cubicBezTo>
                  <a:cubicBezTo>
                    <a:pt x="0" y="148"/>
                    <a:pt x="10" y="154"/>
                    <a:pt x="17" y="155"/>
                  </a:cubicBezTo>
                  <a:cubicBezTo>
                    <a:pt x="23" y="155"/>
                    <a:pt x="42" y="163"/>
                    <a:pt x="47" y="166"/>
                  </a:cubicBezTo>
                  <a:cubicBezTo>
                    <a:pt x="51" y="169"/>
                    <a:pt x="58" y="167"/>
                    <a:pt x="63" y="162"/>
                  </a:cubicBezTo>
                  <a:lnTo>
                    <a:pt x="65" y="0"/>
                  </a:lnTo>
                  <a:cubicBezTo>
                    <a:pt x="64" y="8"/>
                    <a:pt x="58" y="36"/>
                    <a:pt x="51" y="40"/>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10257" name=""/>
          <p:cNvGrpSpPr/>
          <p:nvPr/>
        </p:nvGrpSpPr>
        <p:grpSpPr>
          <a:xfrm>
            <a:off x="554038" y="36512"/>
            <a:ext cx="7891462" cy="6821488"/>
            <a:chOff x="349" y="23"/>
            <a:chExt cx="4971" cy="4297"/>
          </a:xfrm>
        </p:grpSpPr>
        <p:sp>
          <p:nvSpPr>
            <p:cNvPr id="10258" name=""/>
            <p:cNvSpPr/>
            <p:nvPr/>
          </p:nvSpPr>
          <p:spPr>
            <a:xfrm>
              <a:off x="384" y="23"/>
              <a:ext cx="21" cy="10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59" name=""/>
            <p:cNvSpPr/>
            <p:nvPr/>
          </p:nvSpPr>
          <p:spPr>
            <a:xfrm>
              <a:off x="384"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60" name=""/>
            <p:cNvSpPr/>
            <p:nvPr/>
          </p:nvSpPr>
          <p:spPr>
            <a:xfrm>
              <a:off x="384"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61" name=""/>
            <p:cNvSpPr/>
            <p:nvPr/>
          </p:nvSpPr>
          <p:spPr>
            <a:xfrm>
              <a:off x="384"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62" name=""/>
            <p:cNvSpPr/>
            <p:nvPr/>
          </p:nvSpPr>
          <p:spPr>
            <a:xfrm>
              <a:off x="384"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63" name=""/>
            <p:cNvSpPr/>
            <p:nvPr/>
          </p:nvSpPr>
          <p:spPr>
            <a:xfrm>
              <a:off x="384"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64" name=""/>
            <p:cNvSpPr/>
            <p:nvPr/>
          </p:nvSpPr>
          <p:spPr>
            <a:xfrm>
              <a:off x="384"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65" name=""/>
            <p:cNvSpPr/>
            <p:nvPr/>
          </p:nvSpPr>
          <p:spPr>
            <a:xfrm>
              <a:off x="384"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66" name=""/>
            <p:cNvSpPr/>
            <p:nvPr/>
          </p:nvSpPr>
          <p:spPr>
            <a:xfrm>
              <a:off x="384"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67" name=""/>
            <p:cNvSpPr/>
            <p:nvPr/>
          </p:nvSpPr>
          <p:spPr>
            <a:xfrm>
              <a:off x="384"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68" name=""/>
            <p:cNvSpPr/>
            <p:nvPr/>
          </p:nvSpPr>
          <p:spPr>
            <a:xfrm>
              <a:off x="384"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69" name=""/>
            <p:cNvSpPr/>
            <p:nvPr/>
          </p:nvSpPr>
          <p:spPr>
            <a:xfrm>
              <a:off x="384" y="4269"/>
              <a:ext cx="21" cy="5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70" name=""/>
            <p:cNvSpPr/>
            <p:nvPr/>
          </p:nvSpPr>
          <p:spPr>
            <a:xfrm>
              <a:off x="829" y="23"/>
              <a:ext cx="21" cy="10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71" name=""/>
            <p:cNvSpPr/>
            <p:nvPr/>
          </p:nvSpPr>
          <p:spPr>
            <a:xfrm>
              <a:off x="829"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72" name=""/>
            <p:cNvSpPr/>
            <p:nvPr/>
          </p:nvSpPr>
          <p:spPr>
            <a:xfrm>
              <a:off x="829"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73" name=""/>
            <p:cNvSpPr/>
            <p:nvPr/>
          </p:nvSpPr>
          <p:spPr>
            <a:xfrm>
              <a:off x="829"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74" name=""/>
            <p:cNvSpPr/>
            <p:nvPr/>
          </p:nvSpPr>
          <p:spPr>
            <a:xfrm>
              <a:off x="829"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75" name=""/>
            <p:cNvSpPr/>
            <p:nvPr/>
          </p:nvSpPr>
          <p:spPr>
            <a:xfrm>
              <a:off x="829"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76" name=""/>
            <p:cNvSpPr/>
            <p:nvPr/>
          </p:nvSpPr>
          <p:spPr>
            <a:xfrm>
              <a:off x="829"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77" name=""/>
            <p:cNvSpPr/>
            <p:nvPr/>
          </p:nvSpPr>
          <p:spPr>
            <a:xfrm>
              <a:off x="829"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78" name=""/>
            <p:cNvSpPr/>
            <p:nvPr/>
          </p:nvSpPr>
          <p:spPr>
            <a:xfrm>
              <a:off x="829"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79" name=""/>
            <p:cNvSpPr/>
            <p:nvPr/>
          </p:nvSpPr>
          <p:spPr>
            <a:xfrm>
              <a:off x="829"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80" name=""/>
            <p:cNvSpPr/>
            <p:nvPr/>
          </p:nvSpPr>
          <p:spPr>
            <a:xfrm>
              <a:off x="829"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81" name=""/>
            <p:cNvSpPr/>
            <p:nvPr/>
          </p:nvSpPr>
          <p:spPr>
            <a:xfrm>
              <a:off x="829" y="4269"/>
              <a:ext cx="21" cy="5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82" name=""/>
            <p:cNvSpPr/>
            <p:nvPr/>
          </p:nvSpPr>
          <p:spPr>
            <a:xfrm>
              <a:off x="1279" y="23"/>
              <a:ext cx="21" cy="10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83" name=""/>
            <p:cNvSpPr/>
            <p:nvPr/>
          </p:nvSpPr>
          <p:spPr>
            <a:xfrm>
              <a:off x="1279"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84" name=""/>
            <p:cNvSpPr/>
            <p:nvPr/>
          </p:nvSpPr>
          <p:spPr>
            <a:xfrm>
              <a:off x="1279"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85" name=""/>
            <p:cNvSpPr/>
            <p:nvPr/>
          </p:nvSpPr>
          <p:spPr>
            <a:xfrm>
              <a:off x="1279"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86" name=""/>
            <p:cNvSpPr/>
            <p:nvPr/>
          </p:nvSpPr>
          <p:spPr>
            <a:xfrm>
              <a:off x="1279"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87" name=""/>
            <p:cNvSpPr/>
            <p:nvPr/>
          </p:nvSpPr>
          <p:spPr>
            <a:xfrm>
              <a:off x="1279"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88" name=""/>
            <p:cNvSpPr/>
            <p:nvPr/>
          </p:nvSpPr>
          <p:spPr>
            <a:xfrm>
              <a:off x="1279"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89" name=""/>
            <p:cNvSpPr/>
            <p:nvPr/>
          </p:nvSpPr>
          <p:spPr>
            <a:xfrm>
              <a:off x="1279"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90" name=""/>
            <p:cNvSpPr/>
            <p:nvPr/>
          </p:nvSpPr>
          <p:spPr>
            <a:xfrm>
              <a:off x="1279"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91" name=""/>
            <p:cNvSpPr/>
            <p:nvPr/>
          </p:nvSpPr>
          <p:spPr>
            <a:xfrm>
              <a:off x="1279"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92" name=""/>
            <p:cNvSpPr/>
            <p:nvPr/>
          </p:nvSpPr>
          <p:spPr>
            <a:xfrm>
              <a:off x="1279"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93" name=""/>
            <p:cNvSpPr/>
            <p:nvPr/>
          </p:nvSpPr>
          <p:spPr>
            <a:xfrm>
              <a:off x="1279" y="4269"/>
              <a:ext cx="21" cy="5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94" name=""/>
            <p:cNvSpPr/>
            <p:nvPr/>
          </p:nvSpPr>
          <p:spPr>
            <a:xfrm>
              <a:off x="1724" y="23"/>
              <a:ext cx="21" cy="10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95" name=""/>
            <p:cNvSpPr/>
            <p:nvPr/>
          </p:nvSpPr>
          <p:spPr>
            <a:xfrm>
              <a:off x="1724"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96" name=""/>
            <p:cNvSpPr/>
            <p:nvPr/>
          </p:nvSpPr>
          <p:spPr>
            <a:xfrm>
              <a:off x="1724"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97" name=""/>
            <p:cNvSpPr/>
            <p:nvPr/>
          </p:nvSpPr>
          <p:spPr>
            <a:xfrm>
              <a:off x="1724"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98" name=""/>
            <p:cNvSpPr/>
            <p:nvPr/>
          </p:nvSpPr>
          <p:spPr>
            <a:xfrm>
              <a:off x="1724"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299" name=""/>
            <p:cNvSpPr/>
            <p:nvPr/>
          </p:nvSpPr>
          <p:spPr>
            <a:xfrm>
              <a:off x="1724"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00" name=""/>
            <p:cNvSpPr/>
            <p:nvPr/>
          </p:nvSpPr>
          <p:spPr>
            <a:xfrm>
              <a:off x="1724"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01" name=""/>
            <p:cNvSpPr/>
            <p:nvPr/>
          </p:nvSpPr>
          <p:spPr>
            <a:xfrm>
              <a:off x="1724"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02" name=""/>
            <p:cNvSpPr/>
            <p:nvPr/>
          </p:nvSpPr>
          <p:spPr>
            <a:xfrm>
              <a:off x="1724"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03" name=""/>
            <p:cNvSpPr/>
            <p:nvPr/>
          </p:nvSpPr>
          <p:spPr>
            <a:xfrm>
              <a:off x="1724"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04" name=""/>
            <p:cNvSpPr/>
            <p:nvPr/>
          </p:nvSpPr>
          <p:spPr>
            <a:xfrm>
              <a:off x="1724"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05" name=""/>
            <p:cNvSpPr/>
            <p:nvPr/>
          </p:nvSpPr>
          <p:spPr>
            <a:xfrm>
              <a:off x="1724" y="4269"/>
              <a:ext cx="21" cy="5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06" name=""/>
            <p:cNvSpPr/>
            <p:nvPr/>
          </p:nvSpPr>
          <p:spPr>
            <a:xfrm>
              <a:off x="2169" y="23"/>
              <a:ext cx="21" cy="10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07" name=""/>
            <p:cNvSpPr/>
            <p:nvPr/>
          </p:nvSpPr>
          <p:spPr>
            <a:xfrm>
              <a:off x="2169"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08" name=""/>
            <p:cNvSpPr/>
            <p:nvPr/>
          </p:nvSpPr>
          <p:spPr>
            <a:xfrm>
              <a:off x="2169"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09" name=""/>
            <p:cNvSpPr/>
            <p:nvPr/>
          </p:nvSpPr>
          <p:spPr>
            <a:xfrm>
              <a:off x="2169"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10" name=""/>
            <p:cNvSpPr/>
            <p:nvPr/>
          </p:nvSpPr>
          <p:spPr>
            <a:xfrm>
              <a:off x="2169"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11" name=""/>
            <p:cNvSpPr/>
            <p:nvPr/>
          </p:nvSpPr>
          <p:spPr>
            <a:xfrm>
              <a:off x="2169"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12" name=""/>
            <p:cNvSpPr/>
            <p:nvPr/>
          </p:nvSpPr>
          <p:spPr>
            <a:xfrm>
              <a:off x="2169"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13" name=""/>
            <p:cNvSpPr/>
            <p:nvPr/>
          </p:nvSpPr>
          <p:spPr>
            <a:xfrm>
              <a:off x="2169"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14" name=""/>
            <p:cNvSpPr/>
            <p:nvPr/>
          </p:nvSpPr>
          <p:spPr>
            <a:xfrm>
              <a:off x="2169"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15" name=""/>
            <p:cNvSpPr/>
            <p:nvPr/>
          </p:nvSpPr>
          <p:spPr>
            <a:xfrm>
              <a:off x="2169"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16" name=""/>
            <p:cNvSpPr/>
            <p:nvPr/>
          </p:nvSpPr>
          <p:spPr>
            <a:xfrm>
              <a:off x="2169"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17" name=""/>
            <p:cNvSpPr/>
            <p:nvPr/>
          </p:nvSpPr>
          <p:spPr>
            <a:xfrm>
              <a:off x="2169" y="4269"/>
              <a:ext cx="21" cy="5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18" name=""/>
            <p:cNvSpPr/>
            <p:nvPr/>
          </p:nvSpPr>
          <p:spPr>
            <a:xfrm>
              <a:off x="2620" y="23"/>
              <a:ext cx="20" cy="10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19" name=""/>
            <p:cNvSpPr/>
            <p:nvPr/>
          </p:nvSpPr>
          <p:spPr>
            <a:xfrm>
              <a:off x="262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20" name=""/>
            <p:cNvSpPr/>
            <p:nvPr/>
          </p:nvSpPr>
          <p:spPr>
            <a:xfrm>
              <a:off x="262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21" name=""/>
            <p:cNvSpPr/>
            <p:nvPr/>
          </p:nvSpPr>
          <p:spPr>
            <a:xfrm>
              <a:off x="262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22" name=""/>
            <p:cNvSpPr/>
            <p:nvPr/>
          </p:nvSpPr>
          <p:spPr>
            <a:xfrm>
              <a:off x="262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23" name=""/>
            <p:cNvSpPr/>
            <p:nvPr/>
          </p:nvSpPr>
          <p:spPr>
            <a:xfrm>
              <a:off x="262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24" name=""/>
            <p:cNvSpPr/>
            <p:nvPr/>
          </p:nvSpPr>
          <p:spPr>
            <a:xfrm>
              <a:off x="262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25" name=""/>
            <p:cNvSpPr/>
            <p:nvPr/>
          </p:nvSpPr>
          <p:spPr>
            <a:xfrm>
              <a:off x="262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26" name=""/>
            <p:cNvSpPr/>
            <p:nvPr/>
          </p:nvSpPr>
          <p:spPr>
            <a:xfrm>
              <a:off x="262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27" name=""/>
            <p:cNvSpPr/>
            <p:nvPr/>
          </p:nvSpPr>
          <p:spPr>
            <a:xfrm>
              <a:off x="262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28" name=""/>
            <p:cNvSpPr/>
            <p:nvPr/>
          </p:nvSpPr>
          <p:spPr>
            <a:xfrm>
              <a:off x="262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29" name=""/>
            <p:cNvSpPr/>
            <p:nvPr/>
          </p:nvSpPr>
          <p:spPr>
            <a:xfrm>
              <a:off x="2620" y="4269"/>
              <a:ext cx="20" cy="5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30" name=""/>
            <p:cNvSpPr/>
            <p:nvPr/>
          </p:nvSpPr>
          <p:spPr>
            <a:xfrm>
              <a:off x="3065" y="23"/>
              <a:ext cx="20" cy="10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31" name=""/>
            <p:cNvSpPr/>
            <p:nvPr/>
          </p:nvSpPr>
          <p:spPr>
            <a:xfrm>
              <a:off x="3065"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32" name=""/>
            <p:cNvSpPr/>
            <p:nvPr/>
          </p:nvSpPr>
          <p:spPr>
            <a:xfrm>
              <a:off x="3065"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33" name=""/>
            <p:cNvSpPr/>
            <p:nvPr/>
          </p:nvSpPr>
          <p:spPr>
            <a:xfrm>
              <a:off x="3065"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34" name=""/>
            <p:cNvSpPr/>
            <p:nvPr/>
          </p:nvSpPr>
          <p:spPr>
            <a:xfrm>
              <a:off x="3065"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35" name=""/>
            <p:cNvSpPr/>
            <p:nvPr/>
          </p:nvSpPr>
          <p:spPr>
            <a:xfrm>
              <a:off x="3065"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36" name=""/>
            <p:cNvSpPr/>
            <p:nvPr/>
          </p:nvSpPr>
          <p:spPr>
            <a:xfrm>
              <a:off x="3065"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37" name=""/>
            <p:cNvSpPr/>
            <p:nvPr/>
          </p:nvSpPr>
          <p:spPr>
            <a:xfrm>
              <a:off x="3065"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38" name=""/>
            <p:cNvSpPr/>
            <p:nvPr/>
          </p:nvSpPr>
          <p:spPr>
            <a:xfrm>
              <a:off x="3065"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39" name=""/>
            <p:cNvSpPr/>
            <p:nvPr/>
          </p:nvSpPr>
          <p:spPr>
            <a:xfrm>
              <a:off x="3065"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40" name=""/>
            <p:cNvSpPr/>
            <p:nvPr/>
          </p:nvSpPr>
          <p:spPr>
            <a:xfrm>
              <a:off x="3065"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41" name=""/>
            <p:cNvSpPr/>
            <p:nvPr/>
          </p:nvSpPr>
          <p:spPr>
            <a:xfrm>
              <a:off x="3065" y="4269"/>
              <a:ext cx="20" cy="5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42" name=""/>
            <p:cNvSpPr/>
            <p:nvPr/>
          </p:nvSpPr>
          <p:spPr>
            <a:xfrm>
              <a:off x="3510" y="23"/>
              <a:ext cx="20" cy="10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43" name=""/>
            <p:cNvSpPr/>
            <p:nvPr/>
          </p:nvSpPr>
          <p:spPr>
            <a:xfrm>
              <a:off x="351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44" name=""/>
            <p:cNvSpPr/>
            <p:nvPr/>
          </p:nvSpPr>
          <p:spPr>
            <a:xfrm>
              <a:off x="351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45" name=""/>
            <p:cNvSpPr/>
            <p:nvPr/>
          </p:nvSpPr>
          <p:spPr>
            <a:xfrm>
              <a:off x="351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46" name=""/>
            <p:cNvSpPr/>
            <p:nvPr/>
          </p:nvSpPr>
          <p:spPr>
            <a:xfrm>
              <a:off x="351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47" name=""/>
            <p:cNvSpPr/>
            <p:nvPr/>
          </p:nvSpPr>
          <p:spPr>
            <a:xfrm>
              <a:off x="351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48" name=""/>
            <p:cNvSpPr/>
            <p:nvPr/>
          </p:nvSpPr>
          <p:spPr>
            <a:xfrm>
              <a:off x="351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49" name=""/>
            <p:cNvSpPr/>
            <p:nvPr/>
          </p:nvSpPr>
          <p:spPr>
            <a:xfrm>
              <a:off x="351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50" name=""/>
            <p:cNvSpPr/>
            <p:nvPr/>
          </p:nvSpPr>
          <p:spPr>
            <a:xfrm>
              <a:off x="351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51" name=""/>
            <p:cNvSpPr/>
            <p:nvPr/>
          </p:nvSpPr>
          <p:spPr>
            <a:xfrm>
              <a:off x="351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52" name=""/>
            <p:cNvSpPr/>
            <p:nvPr/>
          </p:nvSpPr>
          <p:spPr>
            <a:xfrm>
              <a:off x="351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53" name=""/>
            <p:cNvSpPr/>
            <p:nvPr/>
          </p:nvSpPr>
          <p:spPr>
            <a:xfrm>
              <a:off x="3510" y="4269"/>
              <a:ext cx="20" cy="5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54" name=""/>
            <p:cNvSpPr/>
            <p:nvPr/>
          </p:nvSpPr>
          <p:spPr>
            <a:xfrm>
              <a:off x="3960" y="23"/>
              <a:ext cx="20" cy="10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55" name=""/>
            <p:cNvSpPr/>
            <p:nvPr/>
          </p:nvSpPr>
          <p:spPr>
            <a:xfrm>
              <a:off x="396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56" name=""/>
            <p:cNvSpPr/>
            <p:nvPr/>
          </p:nvSpPr>
          <p:spPr>
            <a:xfrm>
              <a:off x="396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57" name=""/>
            <p:cNvSpPr/>
            <p:nvPr/>
          </p:nvSpPr>
          <p:spPr>
            <a:xfrm>
              <a:off x="396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58" name=""/>
            <p:cNvSpPr/>
            <p:nvPr/>
          </p:nvSpPr>
          <p:spPr>
            <a:xfrm>
              <a:off x="396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59" name=""/>
            <p:cNvSpPr/>
            <p:nvPr/>
          </p:nvSpPr>
          <p:spPr>
            <a:xfrm>
              <a:off x="396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60" name=""/>
            <p:cNvSpPr/>
            <p:nvPr/>
          </p:nvSpPr>
          <p:spPr>
            <a:xfrm>
              <a:off x="396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61" name=""/>
            <p:cNvSpPr/>
            <p:nvPr/>
          </p:nvSpPr>
          <p:spPr>
            <a:xfrm>
              <a:off x="396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62" name=""/>
            <p:cNvSpPr/>
            <p:nvPr/>
          </p:nvSpPr>
          <p:spPr>
            <a:xfrm>
              <a:off x="396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63" name=""/>
            <p:cNvSpPr/>
            <p:nvPr/>
          </p:nvSpPr>
          <p:spPr>
            <a:xfrm>
              <a:off x="396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64" name=""/>
            <p:cNvSpPr/>
            <p:nvPr/>
          </p:nvSpPr>
          <p:spPr>
            <a:xfrm>
              <a:off x="396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65" name=""/>
            <p:cNvSpPr/>
            <p:nvPr/>
          </p:nvSpPr>
          <p:spPr>
            <a:xfrm>
              <a:off x="3960" y="4269"/>
              <a:ext cx="20" cy="5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66" name=""/>
            <p:cNvSpPr/>
            <p:nvPr/>
          </p:nvSpPr>
          <p:spPr>
            <a:xfrm>
              <a:off x="4405" y="23"/>
              <a:ext cx="20" cy="10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67" name=""/>
            <p:cNvSpPr/>
            <p:nvPr/>
          </p:nvSpPr>
          <p:spPr>
            <a:xfrm>
              <a:off x="4405"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68" name=""/>
            <p:cNvSpPr/>
            <p:nvPr/>
          </p:nvSpPr>
          <p:spPr>
            <a:xfrm>
              <a:off x="4405"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69" name=""/>
            <p:cNvSpPr/>
            <p:nvPr/>
          </p:nvSpPr>
          <p:spPr>
            <a:xfrm>
              <a:off x="4405"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70" name=""/>
            <p:cNvSpPr/>
            <p:nvPr/>
          </p:nvSpPr>
          <p:spPr>
            <a:xfrm>
              <a:off x="4405"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71" name=""/>
            <p:cNvSpPr/>
            <p:nvPr/>
          </p:nvSpPr>
          <p:spPr>
            <a:xfrm>
              <a:off x="4405"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72" name=""/>
            <p:cNvSpPr/>
            <p:nvPr/>
          </p:nvSpPr>
          <p:spPr>
            <a:xfrm>
              <a:off x="4405"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73" name=""/>
            <p:cNvSpPr/>
            <p:nvPr/>
          </p:nvSpPr>
          <p:spPr>
            <a:xfrm>
              <a:off x="4405"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74" name=""/>
            <p:cNvSpPr/>
            <p:nvPr/>
          </p:nvSpPr>
          <p:spPr>
            <a:xfrm>
              <a:off x="4405"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75" name=""/>
            <p:cNvSpPr/>
            <p:nvPr/>
          </p:nvSpPr>
          <p:spPr>
            <a:xfrm>
              <a:off x="4405"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76" name=""/>
            <p:cNvSpPr/>
            <p:nvPr/>
          </p:nvSpPr>
          <p:spPr>
            <a:xfrm>
              <a:off x="4405"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77" name=""/>
            <p:cNvSpPr/>
            <p:nvPr/>
          </p:nvSpPr>
          <p:spPr>
            <a:xfrm>
              <a:off x="4405" y="4269"/>
              <a:ext cx="20" cy="5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78" name=""/>
            <p:cNvSpPr/>
            <p:nvPr/>
          </p:nvSpPr>
          <p:spPr>
            <a:xfrm>
              <a:off x="4850" y="23"/>
              <a:ext cx="20" cy="10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79" name=""/>
            <p:cNvSpPr/>
            <p:nvPr/>
          </p:nvSpPr>
          <p:spPr>
            <a:xfrm>
              <a:off x="485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80" name=""/>
            <p:cNvSpPr/>
            <p:nvPr/>
          </p:nvSpPr>
          <p:spPr>
            <a:xfrm>
              <a:off x="485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81" name=""/>
            <p:cNvSpPr/>
            <p:nvPr/>
          </p:nvSpPr>
          <p:spPr>
            <a:xfrm>
              <a:off x="485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82" name=""/>
            <p:cNvSpPr/>
            <p:nvPr/>
          </p:nvSpPr>
          <p:spPr>
            <a:xfrm>
              <a:off x="485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83" name=""/>
            <p:cNvSpPr/>
            <p:nvPr/>
          </p:nvSpPr>
          <p:spPr>
            <a:xfrm>
              <a:off x="485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84" name=""/>
            <p:cNvSpPr/>
            <p:nvPr/>
          </p:nvSpPr>
          <p:spPr>
            <a:xfrm>
              <a:off x="485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85" name=""/>
            <p:cNvSpPr/>
            <p:nvPr/>
          </p:nvSpPr>
          <p:spPr>
            <a:xfrm>
              <a:off x="485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86" name=""/>
            <p:cNvSpPr/>
            <p:nvPr/>
          </p:nvSpPr>
          <p:spPr>
            <a:xfrm>
              <a:off x="485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87" name=""/>
            <p:cNvSpPr/>
            <p:nvPr/>
          </p:nvSpPr>
          <p:spPr>
            <a:xfrm>
              <a:off x="485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88" name=""/>
            <p:cNvSpPr/>
            <p:nvPr/>
          </p:nvSpPr>
          <p:spPr>
            <a:xfrm>
              <a:off x="485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89" name=""/>
            <p:cNvSpPr/>
            <p:nvPr/>
          </p:nvSpPr>
          <p:spPr>
            <a:xfrm>
              <a:off x="4850" y="4269"/>
              <a:ext cx="20" cy="5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90" name=""/>
            <p:cNvSpPr/>
            <p:nvPr/>
          </p:nvSpPr>
          <p:spPr>
            <a:xfrm>
              <a:off x="5300" y="23"/>
              <a:ext cx="20" cy="10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91" name=""/>
            <p:cNvSpPr/>
            <p:nvPr/>
          </p:nvSpPr>
          <p:spPr>
            <a:xfrm>
              <a:off x="530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92" name=""/>
            <p:cNvSpPr/>
            <p:nvPr/>
          </p:nvSpPr>
          <p:spPr>
            <a:xfrm>
              <a:off x="530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93" name=""/>
            <p:cNvSpPr/>
            <p:nvPr/>
          </p:nvSpPr>
          <p:spPr>
            <a:xfrm>
              <a:off x="530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94" name=""/>
            <p:cNvSpPr/>
            <p:nvPr/>
          </p:nvSpPr>
          <p:spPr>
            <a:xfrm>
              <a:off x="530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95" name=""/>
            <p:cNvSpPr/>
            <p:nvPr/>
          </p:nvSpPr>
          <p:spPr>
            <a:xfrm>
              <a:off x="530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96" name=""/>
            <p:cNvSpPr/>
            <p:nvPr/>
          </p:nvSpPr>
          <p:spPr>
            <a:xfrm>
              <a:off x="530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97" name=""/>
            <p:cNvSpPr/>
            <p:nvPr/>
          </p:nvSpPr>
          <p:spPr>
            <a:xfrm>
              <a:off x="530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98" name=""/>
            <p:cNvSpPr/>
            <p:nvPr/>
          </p:nvSpPr>
          <p:spPr>
            <a:xfrm>
              <a:off x="530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399" name=""/>
            <p:cNvSpPr/>
            <p:nvPr/>
          </p:nvSpPr>
          <p:spPr>
            <a:xfrm>
              <a:off x="530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400" name=""/>
            <p:cNvSpPr/>
            <p:nvPr/>
          </p:nvSpPr>
          <p:spPr>
            <a:xfrm>
              <a:off x="530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401" name=""/>
            <p:cNvSpPr/>
            <p:nvPr/>
          </p:nvSpPr>
          <p:spPr>
            <a:xfrm>
              <a:off x="5300" y="4269"/>
              <a:ext cx="20" cy="51"/>
            </a:xfrm>
            <a:prstGeom prst="rect">
              <a:avLst/>
            </a:prstGeom>
            <a:solidFill>
              <a:schemeClr val="bg2">
                <a:alpha val="50000"/>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402" name=""/>
            <p:cNvSpPr/>
            <p:nvPr/>
          </p:nvSpPr>
          <p:spPr>
            <a:xfrm>
              <a:off x="349" y="3304"/>
              <a:ext cx="20" cy="10"/>
            </a:xfrm>
            <a:custGeom>
              <a:rect l="l" t="t" r="r" b="b"/>
              <a:pathLst>
                <a:path w="4" h="2">
                  <a:moveTo>
                    <a:pt x="0" y="1"/>
                  </a:moveTo>
                  <a:cubicBezTo>
                    <a:pt x="1" y="2"/>
                    <a:pt x="4" y="0"/>
                    <a:pt x="0" y="1"/>
                  </a:cubicBezTo>
                  <a:close/>
                </a:path>
              </a:pathLst>
            </a:custGeom>
            <a:solidFill>
              <a:schemeClr val="bg2">
                <a:alpha val="50000"/>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sp>
        <p:nvSpPr>
          <p:cNvPr id="10403" name=""/>
          <p:cNvSpPr/>
          <p:nvPr>
            <p:ph type="ctrTitle"/>
          </p:nvPr>
        </p:nvSpPr>
        <p:spPr>
          <a:xfrm>
            <a:off x="685800" y="2057400"/>
            <a:ext cx="77724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t>单击此处编辑母版标题样式</a:t>
            </a:r>
          </a:p>
        </p:txBody>
      </p:sp>
      <p:sp>
        <p:nvSpPr>
          <p:cNvPr id="10404" name=""/>
          <p:cNvSpPr/>
          <p:nvPr>
            <p:ph type="dt" sz="half" idx="2"/>
          </p:nvPr>
        </p:nvSpPr>
        <p:spPr>
          <a:xfrm>
            <a:off x="301625" y="6248400"/>
            <a:ext cx="2289175" cy="476250"/>
          </a:xfrm>
          <a:prstGeom prst="rect">
            <a:avLst/>
          </a:prstGeom>
          <a:noFill/>
          <a:ln>
            <a:noFill/>
            <a:miter lim="800000"/>
          </a:ln>
        </p:spPr>
        <p:txBody>
          <a:bodyPr/>
          <a:lstStyle/>
          <a:p>
            <a:pPr lvl="0"/>
            <a:endParaRPr sz="1400"/>
          </a:p>
        </p:txBody>
      </p:sp>
      <p:sp>
        <p:nvSpPr>
          <p:cNvPr id="10405" name=""/>
          <p:cNvSpPr/>
          <p:nvPr>
            <p:ph type="ftr" sz="quarter" idx="3"/>
          </p:nvPr>
        </p:nvSpPr>
        <p:spPr>
          <a:xfrm>
            <a:off x="3124200" y="6248400"/>
            <a:ext cx="2895600" cy="476250"/>
          </a:xfrm>
          <a:prstGeom prst="rect">
            <a:avLst/>
          </a:prstGeom>
          <a:noFill/>
          <a:ln>
            <a:noFill/>
            <a:miter lim="800000"/>
          </a:ln>
        </p:spPr>
        <p:txBody>
          <a:bodyPr/>
          <a:lstStyle/>
          <a:p>
            <a:pPr lvl="0" algn="ctr"/>
            <a:fld id="{7A6DA3C7-40FF-44B5-B79A-119FAAE96ACA}" type="footer">
              <a:rPr sz="1400"/>
              <a:t/>
            </a:fld>
            <a:endParaRPr sz="1400"/>
          </a:p>
        </p:txBody>
      </p:sp>
      <p:sp>
        <p:nvSpPr>
          <p:cNvPr id="10406" name=""/>
          <p:cNvSpPr/>
          <p:nvPr>
            <p:ph type="sldNum" sz="quarter" idx="4"/>
          </p:nvPr>
        </p:nvSpPr>
        <p:spPr>
          <a:xfrm>
            <a:off x="6553200" y="6248400"/>
            <a:ext cx="2289175" cy="476250"/>
          </a:xfrm>
          <a:prstGeom prst="rect">
            <a:avLst/>
          </a:prstGeom>
          <a:noFill/>
          <a:ln>
            <a:noFill/>
            <a:miter lim="800000"/>
          </a:ln>
        </p:spPr>
        <p:txBody>
          <a:bodyPr/>
          <a:lstStyle/>
          <a:p>
            <a:pPr lvl="0" algn="r"/>
            <a:fld id="{01B76C81-8F2F-4FB1-BC7B-220743D199BA}" type="slidenum">
              <a:rPr sz="1400"/>
              <a:t>*</a:t>
            </a:fld>
            <a:endParaRPr sz="1400"/>
          </a:p>
        </p:txBody>
      </p:sp>
      <p:sp>
        <p:nvSpPr>
          <p:cNvPr id="10407" name=""/>
          <p:cNvSpPr/>
          <p:nvPr>
            <p:ph type="subTitle" idx="1"/>
          </p:nvPr>
        </p:nvSpPr>
        <p:spPr>
          <a:xfrm>
            <a:off x="1371600" y="3505200"/>
            <a:ext cx="6400800" cy="17526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
                <a:schemeClr val="hlink"/>
              </a:buClr>
              <a:buSzTx/>
              <a:buFont typeface="Wingdings" pitchFamily="2" charset="2"/>
              <a:buNone/>
              <a:defRPr kumimoji="0" lang="zh-CN" altLang="en-US" sz="3200" b="0" i="0" u="none" baseline="0">
                <a:solidFill>
                  <a:schemeClr val="tx1"/>
                </a:solidFill>
                <a:latin typeface="Arial"/>
                <a:ea typeface="宋体" pitchFamily="2" charset="-122"/>
              </a:defRPr>
            </a:lvl1pPr>
            <a:lvl2pPr marL="457200" indent="0" algn="ctr" defTabSz="914400" rtl="0" eaLnBrk="1" fontAlgn="base" hangingPunct="1">
              <a:lnSpc>
                <a:spcPct val="100000"/>
              </a:lnSpc>
              <a:spcBef>
                <a:spcPct val="20000"/>
              </a:spcBef>
              <a:spcAft>
                <a:spcPct val="0"/>
              </a:spcAft>
              <a:buClr>
                <a:schemeClr val="tx2"/>
              </a:buClr>
              <a:buSzPct val="85000"/>
              <a:buFont typeface="Wingdings" pitchFamily="2" charset="2"/>
              <a:buNone/>
              <a:defRPr kumimoji="0" lang="zh-CN" altLang="en-US" sz="2800" b="0" i="0" u="none" baseline="0">
                <a:solidFill>
                  <a:schemeClr val="tx1"/>
                </a:solidFill>
                <a:latin typeface="Arial"/>
                <a:ea typeface="宋体" pitchFamily="2" charset="-122"/>
              </a:defRPr>
            </a:lvl2pPr>
            <a:lvl3pPr marL="914400" indent="0" algn="ctr" defTabSz="914400" rtl="0" eaLnBrk="1" fontAlgn="base" hangingPunct="1">
              <a:lnSpc>
                <a:spcPct val="100000"/>
              </a:lnSpc>
              <a:spcBef>
                <a:spcPct val="20000"/>
              </a:spcBef>
              <a:spcAft>
                <a:spcPct val="0"/>
              </a:spcAft>
              <a:buClr>
                <a:schemeClr val="hlink"/>
              </a:buClr>
              <a:buSzPct val="95000"/>
              <a:buFont typeface="Wingdings 2" pitchFamily="18" charset="2"/>
              <a:buNone/>
              <a:defRPr kumimoji="0" lang="zh-CN" altLang="en-US" sz="2400" b="0" i="0" u="none" baseline="0">
                <a:solidFill>
                  <a:schemeClr val="tx1"/>
                </a:solidFill>
                <a:latin typeface="Arial"/>
                <a:ea typeface="宋体" pitchFamily="2" charset="-122"/>
              </a:defRPr>
            </a:lvl3pPr>
            <a:lvl4pPr marL="1371600" indent="0" algn="ctr" defTabSz="914400" rtl="0" eaLnBrk="1" fontAlgn="base" hangingPunct="1">
              <a:lnSpc>
                <a:spcPct val="100000"/>
              </a:lnSpc>
              <a:spcBef>
                <a:spcPct val="20000"/>
              </a:spcBef>
              <a:spcAft>
                <a:spcPct val="0"/>
              </a:spcAft>
              <a:buClr>
                <a:schemeClr val="tx2"/>
              </a:buClr>
              <a:buSzPct val="90000"/>
              <a:buFont typeface="Wingdings" pitchFamily="2" charset="2"/>
              <a:buNone/>
              <a:defRPr kumimoji="0" lang="zh-CN" altLang="en-US" sz="2000" b="0" i="0" u="none" baseline="0">
                <a:solidFill>
                  <a:schemeClr val="tx1"/>
                </a:solidFill>
                <a:latin typeface="Arial"/>
                <a:ea typeface="宋体" pitchFamily="2" charset="-122"/>
              </a:defRPr>
            </a:lvl4pPr>
            <a:lvl5pPr marL="1828800" indent="0" algn="ctr" defTabSz="914400" rtl="0" eaLnBrk="1" fontAlgn="base" hangingPunct="1">
              <a:lnSpc>
                <a:spcPct val="100000"/>
              </a:lnSpc>
              <a:spcBef>
                <a:spcPct val="20000"/>
              </a:spcBef>
              <a:spcAft>
                <a:spcPct val="0"/>
              </a:spcAft>
              <a:buClr>
                <a:schemeClr val="hlink"/>
              </a:buClr>
              <a:buSzTx/>
              <a:buFont typeface="Wingdings 2" pitchFamily="18" charset="2"/>
              <a:buNone/>
              <a:defRPr kumimoji="0" lang="zh-CN" altLang="en-US" sz="2000" b="0" i="0" u="none" baseline="0">
                <a:solidFill>
                  <a:schemeClr val="tx1"/>
                </a:solidFill>
                <a:latin typeface="Arial"/>
                <a:ea typeface="宋体" pitchFamily="2" charset="-122"/>
              </a:defRPr>
            </a:lvl5pPr>
          </a:lstStyle>
          <a:p>
            <a:pPr lvl="0"/>
            <a:r>
              <a:t>单击此处编辑母版副标题样式</a:t>
            </a:r>
          </a:p>
        </p:txBody>
      </p:sp>
      <p:grpSp>
        <p:nvGrpSpPr>
          <p:cNvPr id="10408" name=""/>
          <p:cNvGrpSpPr/>
          <p:nvPr/>
        </p:nvGrpSpPr>
        <p:grpSpPr>
          <a:xfrm>
            <a:off x="152400" y="4724400"/>
            <a:ext cx="1685925" cy="1557338"/>
            <a:chOff x="96" y="2784"/>
            <a:chExt cx="1062" cy="981"/>
          </a:xfrm>
        </p:grpSpPr>
        <p:sp>
          <p:nvSpPr>
            <p:cNvPr id="10409" name=""/>
            <p:cNvSpPr/>
            <p:nvPr/>
          </p:nvSpPr>
          <p:spPr>
            <a:xfrm>
              <a:off x="121" y="2784"/>
              <a:ext cx="207" cy="81"/>
            </a:xfrm>
            <a:custGeom>
              <a:rect l="l" t="t"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folHlink"/>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410" name=""/>
            <p:cNvSpPr/>
            <p:nvPr/>
          </p:nvSpPr>
          <p:spPr>
            <a:xfrm>
              <a:off x="96" y="2789"/>
              <a:ext cx="1062" cy="976"/>
            </a:xfrm>
            <a:custGeom>
              <a:rect l="l" t="t"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folHlink"/>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411" name=""/>
            <p:cNvSpPr/>
            <p:nvPr/>
          </p:nvSpPr>
          <p:spPr>
            <a:xfrm>
              <a:off x="348" y="3254"/>
              <a:ext cx="86" cy="102"/>
            </a:xfrm>
            <a:custGeom>
              <a:rect l="l" t="t" r="r" b="b"/>
              <a:pathLst>
                <a:path w="17" h="20">
                  <a:moveTo>
                    <a:pt x="14" y="5"/>
                  </a:moveTo>
                  <a:cubicBezTo>
                    <a:pt x="13" y="0"/>
                    <a:pt x="0" y="8"/>
                    <a:pt x="9" y="20"/>
                  </a:cubicBezTo>
                  <a:cubicBezTo>
                    <a:pt x="9" y="20"/>
                    <a:pt x="17" y="17"/>
                    <a:pt x="14" y="5"/>
                  </a:cubicBezTo>
                  <a:close/>
                </a:path>
              </a:pathLst>
            </a:custGeom>
            <a:solidFill>
              <a:schemeClr val="folHlink"/>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412" name=""/>
            <p:cNvSpPr/>
            <p:nvPr/>
          </p:nvSpPr>
          <p:spPr>
            <a:xfrm>
              <a:off x="267" y="3295"/>
              <a:ext cx="76" cy="136"/>
            </a:xfrm>
            <a:custGeom>
              <a:rect l="l" t="t"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folHlink"/>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413" name=""/>
            <p:cNvSpPr/>
            <p:nvPr/>
          </p:nvSpPr>
          <p:spPr>
            <a:xfrm>
              <a:off x="222" y="3022"/>
              <a:ext cx="243" cy="116"/>
            </a:xfrm>
            <a:custGeom>
              <a:rect l="l" t="t"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folHlink"/>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414" name=""/>
            <p:cNvSpPr/>
            <p:nvPr/>
          </p:nvSpPr>
          <p:spPr>
            <a:xfrm>
              <a:off x="500" y="3345"/>
              <a:ext cx="177" cy="187"/>
            </a:xfrm>
            <a:custGeom>
              <a:rect l="l" t="t"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folHlink"/>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415" name=""/>
            <p:cNvSpPr/>
            <p:nvPr/>
          </p:nvSpPr>
          <p:spPr>
            <a:xfrm>
              <a:off x="905" y="3158"/>
              <a:ext cx="177" cy="36"/>
            </a:xfrm>
            <a:custGeom>
              <a:rect l="l" t="t" r="r" b="b"/>
              <a:pathLst>
                <a:path w="35" h="7">
                  <a:moveTo>
                    <a:pt x="5" y="0"/>
                  </a:moveTo>
                  <a:cubicBezTo>
                    <a:pt x="0" y="0"/>
                    <a:pt x="7" y="7"/>
                    <a:pt x="14" y="5"/>
                  </a:cubicBezTo>
                  <a:cubicBezTo>
                    <a:pt x="35" y="1"/>
                    <a:pt x="5" y="0"/>
                    <a:pt x="5" y="0"/>
                  </a:cubicBezTo>
                  <a:close/>
                </a:path>
              </a:pathLst>
            </a:custGeom>
            <a:solidFill>
              <a:schemeClr val="folHlink"/>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416" name=""/>
            <p:cNvSpPr/>
            <p:nvPr/>
          </p:nvSpPr>
          <p:spPr>
            <a:xfrm>
              <a:off x="965" y="3153"/>
              <a:ext cx="137" cy="81"/>
            </a:xfrm>
            <a:custGeom>
              <a:rect l="l" t="t"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folHlink"/>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417" name=""/>
            <p:cNvSpPr/>
            <p:nvPr/>
          </p:nvSpPr>
          <p:spPr>
            <a:xfrm>
              <a:off x="960" y="3204"/>
              <a:ext cx="177" cy="86"/>
            </a:xfrm>
            <a:custGeom>
              <a:rect l="l" t="t"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folHlink"/>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418" name=""/>
            <p:cNvSpPr/>
            <p:nvPr/>
          </p:nvSpPr>
          <p:spPr>
            <a:xfrm>
              <a:off x="844" y="3285"/>
              <a:ext cx="248" cy="60"/>
            </a:xfrm>
            <a:custGeom>
              <a:rect l="l" t="t"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folHlink"/>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419" name=""/>
            <p:cNvSpPr/>
            <p:nvPr/>
          </p:nvSpPr>
          <p:spPr>
            <a:xfrm>
              <a:off x="869" y="3340"/>
              <a:ext cx="203" cy="56"/>
            </a:xfrm>
            <a:custGeom>
              <a:rect l="l" t="t"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folHlink"/>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420" name=""/>
            <p:cNvSpPr/>
            <p:nvPr/>
          </p:nvSpPr>
          <p:spPr>
            <a:xfrm>
              <a:off x="859" y="3386"/>
              <a:ext cx="207" cy="172"/>
            </a:xfrm>
            <a:custGeom>
              <a:rect l="l" t="t"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folHlink"/>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421" name=""/>
            <p:cNvSpPr/>
            <p:nvPr/>
          </p:nvSpPr>
          <p:spPr>
            <a:xfrm>
              <a:off x="996" y="3305"/>
              <a:ext cx="126" cy="318"/>
            </a:xfrm>
            <a:custGeom>
              <a:rect l="l" t="t"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folHlink"/>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sz="1400"/>
          </a:p>
        </p:txBody>
      </p:sp>
      <p:sp>
        <p:nvSpPr>
          <p:cNvPr id="5" name="Footer Placeholder 4"/>
          <p:cNvSpPr>
            <a:spLocks noGrp="1"/>
          </p:cNvSpPr>
          <p:nvPr>
            <p:ph type="ftr" sz="quarter" idx="3"/>
          </p:nvPr>
        </p:nvSpPr>
        <p:spPr/>
        <p:txBody>
          <a:bodyPr/>
          <a:lstStyle/>
          <a:p>
            <a:pPr lvl="0" algn="ctr"/>
            <a:fld id="{8BE611D3-CE88-4BF3-BC8A-48BB8704D22D}" type="footer">
              <a:rPr sz="1400"/>
              <a:t/>
            </a:fld>
            <a:endParaRPr sz="1400"/>
          </a:p>
        </p:txBody>
      </p:sp>
      <p:sp>
        <p:nvSpPr>
          <p:cNvPr id="6" name="Slide Number Placeholder 5"/>
          <p:cNvSpPr>
            <a:spLocks noGrp="1"/>
          </p:cNvSpPr>
          <p:nvPr>
            <p:ph type="sldNum" sz="quarter" idx="4"/>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3"/>
          </p:nvPr>
        </p:nvSpPr>
        <p:spPr/>
        <p:txBody>
          <a:bodyPr/>
          <a:lstStyle/>
          <a:p>
            <a:pPr lvl="0"/>
            <a:endParaRPr sz="1400"/>
          </a:p>
        </p:txBody>
      </p:sp>
      <p:sp>
        <p:nvSpPr>
          <p:cNvPr id="6" name="Footer Placeholder 5"/>
          <p:cNvSpPr>
            <a:spLocks noGrp="1"/>
          </p:cNvSpPr>
          <p:nvPr>
            <p:ph type="ftr" sz="quarter" idx="4"/>
          </p:nvPr>
        </p:nvSpPr>
        <p:spPr/>
        <p:txBody>
          <a:bodyPr/>
          <a:lstStyle/>
          <a:p>
            <a:pPr lvl="0" algn="ctr"/>
            <a:fld id="{6A851606-AA6C-43E6-9307-5782C96906EE}" type="footer">
              <a:rPr sz="1400"/>
              <a:t/>
            </a:fld>
            <a:endParaRPr sz="1400"/>
          </a:p>
        </p:txBody>
      </p:sp>
      <p:sp>
        <p:nvSpPr>
          <p:cNvPr id="7" name="Slide Number Placeholder 6"/>
          <p:cNvSpPr>
            <a:spLocks noGrp="1"/>
          </p:cNvSpPr>
          <p:nvPr>
            <p:ph type="sldNum" sz="quarter" idx="5"/>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Date Placeholder 2"/>
          <p:cNvSpPr>
            <a:spLocks noGrp="1"/>
          </p:cNvSpPr>
          <p:nvPr>
            <p:ph type="dt" sz="half" idx="1"/>
          </p:nvPr>
        </p:nvSpPr>
        <p:spPr/>
        <p:txBody>
          <a:bodyPr/>
          <a:lstStyle/>
          <a:p>
            <a:pPr lvl="0"/>
            <a:endParaRPr sz="1400"/>
          </a:p>
        </p:txBody>
      </p:sp>
      <p:sp>
        <p:nvSpPr>
          <p:cNvPr id="4" name="Footer Placeholder 3"/>
          <p:cNvSpPr>
            <a:spLocks noGrp="1"/>
          </p:cNvSpPr>
          <p:nvPr>
            <p:ph type="ftr" sz="quarter" idx="2"/>
          </p:nvPr>
        </p:nvSpPr>
        <p:spPr/>
        <p:txBody>
          <a:bodyPr/>
          <a:lstStyle/>
          <a:p>
            <a:pPr lvl="0" algn="ctr"/>
            <a:fld id="{6A249B7D-EAA8-4C53-840F-4819F3E39662}" type="footer">
              <a:rPr sz="1400"/>
              <a:t/>
            </a:fld>
            <a:endParaRPr sz="1400"/>
          </a:p>
        </p:txBody>
      </p:sp>
      <p:sp>
        <p:nvSpPr>
          <p:cNvPr id="5" name="Slide Number Placeholder 4"/>
          <p:cNvSpPr>
            <a:spLocks noGrp="1"/>
          </p:cNvSpPr>
          <p:nvPr>
            <p:ph type="sldNum" sz="quarter" idx="3"/>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grpSp>
        <p:nvGrpSpPr>
          <p:cNvPr id="9218" name=""/>
          <p:cNvGrpSpPr/>
          <p:nvPr/>
        </p:nvGrpSpPr>
        <p:grpSpPr>
          <a:xfrm>
            <a:off x="566738" y="0"/>
            <a:ext cx="7891462" cy="6821488"/>
            <a:chOff x="349" y="23"/>
            <a:chExt cx="4971" cy="4297"/>
          </a:xfrm>
        </p:grpSpPr>
        <p:sp>
          <p:nvSpPr>
            <p:cNvPr id="9219" name=""/>
            <p:cNvSpPr/>
            <p:nvPr/>
          </p:nvSpPr>
          <p:spPr>
            <a:xfrm>
              <a:off x="384" y="23"/>
              <a:ext cx="21" cy="10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20" name=""/>
            <p:cNvSpPr/>
            <p:nvPr/>
          </p:nvSpPr>
          <p:spPr>
            <a:xfrm>
              <a:off x="384"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21" name=""/>
            <p:cNvSpPr/>
            <p:nvPr/>
          </p:nvSpPr>
          <p:spPr>
            <a:xfrm>
              <a:off x="384"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22" name=""/>
            <p:cNvSpPr/>
            <p:nvPr/>
          </p:nvSpPr>
          <p:spPr>
            <a:xfrm>
              <a:off x="384"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23" name=""/>
            <p:cNvSpPr/>
            <p:nvPr/>
          </p:nvSpPr>
          <p:spPr>
            <a:xfrm>
              <a:off x="384"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24" name=""/>
            <p:cNvSpPr/>
            <p:nvPr/>
          </p:nvSpPr>
          <p:spPr>
            <a:xfrm>
              <a:off x="384"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25" name=""/>
            <p:cNvSpPr/>
            <p:nvPr/>
          </p:nvSpPr>
          <p:spPr>
            <a:xfrm>
              <a:off x="384"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26" name=""/>
            <p:cNvSpPr/>
            <p:nvPr/>
          </p:nvSpPr>
          <p:spPr>
            <a:xfrm>
              <a:off x="384"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27" name=""/>
            <p:cNvSpPr/>
            <p:nvPr/>
          </p:nvSpPr>
          <p:spPr>
            <a:xfrm>
              <a:off x="384"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28" name=""/>
            <p:cNvSpPr/>
            <p:nvPr/>
          </p:nvSpPr>
          <p:spPr>
            <a:xfrm>
              <a:off x="384"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29" name=""/>
            <p:cNvSpPr/>
            <p:nvPr/>
          </p:nvSpPr>
          <p:spPr>
            <a:xfrm>
              <a:off x="384"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30" name=""/>
            <p:cNvSpPr/>
            <p:nvPr/>
          </p:nvSpPr>
          <p:spPr>
            <a:xfrm>
              <a:off x="384" y="4269"/>
              <a:ext cx="21" cy="5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31" name=""/>
            <p:cNvSpPr/>
            <p:nvPr/>
          </p:nvSpPr>
          <p:spPr>
            <a:xfrm>
              <a:off x="829" y="23"/>
              <a:ext cx="21" cy="10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32" name=""/>
            <p:cNvSpPr/>
            <p:nvPr/>
          </p:nvSpPr>
          <p:spPr>
            <a:xfrm>
              <a:off x="829"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33" name=""/>
            <p:cNvSpPr/>
            <p:nvPr/>
          </p:nvSpPr>
          <p:spPr>
            <a:xfrm>
              <a:off x="829"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34" name=""/>
            <p:cNvSpPr/>
            <p:nvPr/>
          </p:nvSpPr>
          <p:spPr>
            <a:xfrm>
              <a:off x="829"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35" name=""/>
            <p:cNvSpPr/>
            <p:nvPr/>
          </p:nvSpPr>
          <p:spPr>
            <a:xfrm>
              <a:off x="829"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36" name=""/>
            <p:cNvSpPr/>
            <p:nvPr/>
          </p:nvSpPr>
          <p:spPr>
            <a:xfrm>
              <a:off x="829"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37" name=""/>
            <p:cNvSpPr/>
            <p:nvPr/>
          </p:nvSpPr>
          <p:spPr>
            <a:xfrm>
              <a:off x="829"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38" name=""/>
            <p:cNvSpPr/>
            <p:nvPr/>
          </p:nvSpPr>
          <p:spPr>
            <a:xfrm>
              <a:off x="829"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39" name=""/>
            <p:cNvSpPr/>
            <p:nvPr/>
          </p:nvSpPr>
          <p:spPr>
            <a:xfrm>
              <a:off x="829"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40" name=""/>
            <p:cNvSpPr/>
            <p:nvPr/>
          </p:nvSpPr>
          <p:spPr>
            <a:xfrm>
              <a:off x="829"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41" name=""/>
            <p:cNvSpPr/>
            <p:nvPr/>
          </p:nvSpPr>
          <p:spPr>
            <a:xfrm>
              <a:off x="829"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42" name=""/>
            <p:cNvSpPr/>
            <p:nvPr/>
          </p:nvSpPr>
          <p:spPr>
            <a:xfrm>
              <a:off x="829" y="4269"/>
              <a:ext cx="21" cy="5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43" name=""/>
            <p:cNvSpPr/>
            <p:nvPr/>
          </p:nvSpPr>
          <p:spPr>
            <a:xfrm>
              <a:off x="1279" y="23"/>
              <a:ext cx="21" cy="10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44" name=""/>
            <p:cNvSpPr/>
            <p:nvPr/>
          </p:nvSpPr>
          <p:spPr>
            <a:xfrm>
              <a:off x="1279"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45" name=""/>
            <p:cNvSpPr/>
            <p:nvPr/>
          </p:nvSpPr>
          <p:spPr>
            <a:xfrm>
              <a:off x="1279"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46" name=""/>
            <p:cNvSpPr/>
            <p:nvPr/>
          </p:nvSpPr>
          <p:spPr>
            <a:xfrm>
              <a:off x="1279"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47" name=""/>
            <p:cNvSpPr/>
            <p:nvPr/>
          </p:nvSpPr>
          <p:spPr>
            <a:xfrm>
              <a:off x="1279"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48" name=""/>
            <p:cNvSpPr/>
            <p:nvPr/>
          </p:nvSpPr>
          <p:spPr>
            <a:xfrm>
              <a:off x="1279"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49" name=""/>
            <p:cNvSpPr/>
            <p:nvPr/>
          </p:nvSpPr>
          <p:spPr>
            <a:xfrm>
              <a:off x="1279"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50" name=""/>
            <p:cNvSpPr/>
            <p:nvPr/>
          </p:nvSpPr>
          <p:spPr>
            <a:xfrm>
              <a:off x="1279"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51" name=""/>
            <p:cNvSpPr/>
            <p:nvPr/>
          </p:nvSpPr>
          <p:spPr>
            <a:xfrm>
              <a:off x="1279"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52" name=""/>
            <p:cNvSpPr/>
            <p:nvPr/>
          </p:nvSpPr>
          <p:spPr>
            <a:xfrm>
              <a:off x="1279"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53" name=""/>
            <p:cNvSpPr/>
            <p:nvPr/>
          </p:nvSpPr>
          <p:spPr>
            <a:xfrm>
              <a:off x="1279"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54" name=""/>
            <p:cNvSpPr/>
            <p:nvPr/>
          </p:nvSpPr>
          <p:spPr>
            <a:xfrm>
              <a:off x="1279" y="4269"/>
              <a:ext cx="21" cy="5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55" name=""/>
            <p:cNvSpPr/>
            <p:nvPr/>
          </p:nvSpPr>
          <p:spPr>
            <a:xfrm>
              <a:off x="1724" y="23"/>
              <a:ext cx="21" cy="10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56" name=""/>
            <p:cNvSpPr/>
            <p:nvPr/>
          </p:nvSpPr>
          <p:spPr>
            <a:xfrm>
              <a:off x="1724"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57" name=""/>
            <p:cNvSpPr/>
            <p:nvPr/>
          </p:nvSpPr>
          <p:spPr>
            <a:xfrm>
              <a:off x="1724"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58" name=""/>
            <p:cNvSpPr/>
            <p:nvPr/>
          </p:nvSpPr>
          <p:spPr>
            <a:xfrm>
              <a:off x="1724"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59" name=""/>
            <p:cNvSpPr/>
            <p:nvPr/>
          </p:nvSpPr>
          <p:spPr>
            <a:xfrm>
              <a:off x="1724"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60" name=""/>
            <p:cNvSpPr/>
            <p:nvPr/>
          </p:nvSpPr>
          <p:spPr>
            <a:xfrm>
              <a:off x="1724"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61" name=""/>
            <p:cNvSpPr/>
            <p:nvPr/>
          </p:nvSpPr>
          <p:spPr>
            <a:xfrm>
              <a:off x="1724"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62" name=""/>
            <p:cNvSpPr/>
            <p:nvPr/>
          </p:nvSpPr>
          <p:spPr>
            <a:xfrm>
              <a:off x="1724"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63" name=""/>
            <p:cNvSpPr/>
            <p:nvPr/>
          </p:nvSpPr>
          <p:spPr>
            <a:xfrm>
              <a:off x="1724"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64" name=""/>
            <p:cNvSpPr/>
            <p:nvPr/>
          </p:nvSpPr>
          <p:spPr>
            <a:xfrm>
              <a:off x="1724"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65" name=""/>
            <p:cNvSpPr/>
            <p:nvPr/>
          </p:nvSpPr>
          <p:spPr>
            <a:xfrm>
              <a:off x="1724"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66" name=""/>
            <p:cNvSpPr/>
            <p:nvPr/>
          </p:nvSpPr>
          <p:spPr>
            <a:xfrm>
              <a:off x="1724" y="4269"/>
              <a:ext cx="21" cy="5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67" name=""/>
            <p:cNvSpPr/>
            <p:nvPr/>
          </p:nvSpPr>
          <p:spPr>
            <a:xfrm>
              <a:off x="2169" y="23"/>
              <a:ext cx="21" cy="10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68" name=""/>
            <p:cNvSpPr/>
            <p:nvPr/>
          </p:nvSpPr>
          <p:spPr>
            <a:xfrm>
              <a:off x="2169"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69" name=""/>
            <p:cNvSpPr/>
            <p:nvPr/>
          </p:nvSpPr>
          <p:spPr>
            <a:xfrm>
              <a:off x="2169"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70" name=""/>
            <p:cNvSpPr/>
            <p:nvPr/>
          </p:nvSpPr>
          <p:spPr>
            <a:xfrm>
              <a:off x="2169"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71" name=""/>
            <p:cNvSpPr/>
            <p:nvPr/>
          </p:nvSpPr>
          <p:spPr>
            <a:xfrm>
              <a:off x="2169"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72" name=""/>
            <p:cNvSpPr/>
            <p:nvPr/>
          </p:nvSpPr>
          <p:spPr>
            <a:xfrm>
              <a:off x="2169"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73" name=""/>
            <p:cNvSpPr/>
            <p:nvPr/>
          </p:nvSpPr>
          <p:spPr>
            <a:xfrm>
              <a:off x="2169"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74" name=""/>
            <p:cNvSpPr/>
            <p:nvPr/>
          </p:nvSpPr>
          <p:spPr>
            <a:xfrm>
              <a:off x="2169"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75" name=""/>
            <p:cNvSpPr/>
            <p:nvPr/>
          </p:nvSpPr>
          <p:spPr>
            <a:xfrm>
              <a:off x="2169"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76" name=""/>
            <p:cNvSpPr/>
            <p:nvPr/>
          </p:nvSpPr>
          <p:spPr>
            <a:xfrm>
              <a:off x="2169"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77" name=""/>
            <p:cNvSpPr/>
            <p:nvPr/>
          </p:nvSpPr>
          <p:spPr>
            <a:xfrm>
              <a:off x="2169"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78" name=""/>
            <p:cNvSpPr/>
            <p:nvPr/>
          </p:nvSpPr>
          <p:spPr>
            <a:xfrm>
              <a:off x="2169" y="4269"/>
              <a:ext cx="21" cy="5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79" name=""/>
            <p:cNvSpPr/>
            <p:nvPr/>
          </p:nvSpPr>
          <p:spPr>
            <a:xfrm>
              <a:off x="2620" y="23"/>
              <a:ext cx="20" cy="10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80" name=""/>
            <p:cNvSpPr/>
            <p:nvPr/>
          </p:nvSpPr>
          <p:spPr>
            <a:xfrm>
              <a:off x="262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81" name=""/>
            <p:cNvSpPr/>
            <p:nvPr/>
          </p:nvSpPr>
          <p:spPr>
            <a:xfrm>
              <a:off x="262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82" name=""/>
            <p:cNvSpPr/>
            <p:nvPr/>
          </p:nvSpPr>
          <p:spPr>
            <a:xfrm>
              <a:off x="262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83" name=""/>
            <p:cNvSpPr/>
            <p:nvPr/>
          </p:nvSpPr>
          <p:spPr>
            <a:xfrm>
              <a:off x="262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84" name=""/>
            <p:cNvSpPr/>
            <p:nvPr/>
          </p:nvSpPr>
          <p:spPr>
            <a:xfrm>
              <a:off x="262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85" name=""/>
            <p:cNvSpPr/>
            <p:nvPr/>
          </p:nvSpPr>
          <p:spPr>
            <a:xfrm>
              <a:off x="262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86" name=""/>
            <p:cNvSpPr/>
            <p:nvPr/>
          </p:nvSpPr>
          <p:spPr>
            <a:xfrm>
              <a:off x="262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87" name=""/>
            <p:cNvSpPr/>
            <p:nvPr/>
          </p:nvSpPr>
          <p:spPr>
            <a:xfrm>
              <a:off x="262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88" name=""/>
            <p:cNvSpPr/>
            <p:nvPr/>
          </p:nvSpPr>
          <p:spPr>
            <a:xfrm>
              <a:off x="262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89" name=""/>
            <p:cNvSpPr/>
            <p:nvPr/>
          </p:nvSpPr>
          <p:spPr>
            <a:xfrm>
              <a:off x="262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90" name=""/>
            <p:cNvSpPr/>
            <p:nvPr/>
          </p:nvSpPr>
          <p:spPr>
            <a:xfrm>
              <a:off x="2620" y="4269"/>
              <a:ext cx="20" cy="5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91" name=""/>
            <p:cNvSpPr/>
            <p:nvPr/>
          </p:nvSpPr>
          <p:spPr>
            <a:xfrm>
              <a:off x="3065" y="23"/>
              <a:ext cx="20" cy="10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92" name=""/>
            <p:cNvSpPr/>
            <p:nvPr/>
          </p:nvSpPr>
          <p:spPr>
            <a:xfrm>
              <a:off x="3065"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93" name=""/>
            <p:cNvSpPr/>
            <p:nvPr/>
          </p:nvSpPr>
          <p:spPr>
            <a:xfrm>
              <a:off x="3065"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94" name=""/>
            <p:cNvSpPr/>
            <p:nvPr/>
          </p:nvSpPr>
          <p:spPr>
            <a:xfrm>
              <a:off x="3065"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95" name=""/>
            <p:cNvSpPr/>
            <p:nvPr/>
          </p:nvSpPr>
          <p:spPr>
            <a:xfrm>
              <a:off x="3065"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96" name=""/>
            <p:cNvSpPr/>
            <p:nvPr/>
          </p:nvSpPr>
          <p:spPr>
            <a:xfrm>
              <a:off x="3065"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97" name=""/>
            <p:cNvSpPr/>
            <p:nvPr/>
          </p:nvSpPr>
          <p:spPr>
            <a:xfrm>
              <a:off x="3065"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98" name=""/>
            <p:cNvSpPr/>
            <p:nvPr/>
          </p:nvSpPr>
          <p:spPr>
            <a:xfrm>
              <a:off x="3065"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299" name=""/>
            <p:cNvSpPr/>
            <p:nvPr/>
          </p:nvSpPr>
          <p:spPr>
            <a:xfrm>
              <a:off x="3065"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00" name=""/>
            <p:cNvSpPr/>
            <p:nvPr/>
          </p:nvSpPr>
          <p:spPr>
            <a:xfrm>
              <a:off x="3065"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01" name=""/>
            <p:cNvSpPr/>
            <p:nvPr/>
          </p:nvSpPr>
          <p:spPr>
            <a:xfrm>
              <a:off x="3065"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02" name=""/>
            <p:cNvSpPr/>
            <p:nvPr/>
          </p:nvSpPr>
          <p:spPr>
            <a:xfrm>
              <a:off x="3065" y="4269"/>
              <a:ext cx="20" cy="5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03" name=""/>
            <p:cNvSpPr/>
            <p:nvPr/>
          </p:nvSpPr>
          <p:spPr>
            <a:xfrm>
              <a:off x="3510" y="23"/>
              <a:ext cx="20" cy="10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04" name=""/>
            <p:cNvSpPr/>
            <p:nvPr/>
          </p:nvSpPr>
          <p:spPr>
            <a:xfrm>
              <a:off x="351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05" name=""/>
            <p:cNvSpPr/>
            <p:nvPr/>
          </p:nvSpPr>
          <p:spPr>
            <a:xfrm>
              <a:off x="351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06" name=""/>
            <p:cNvSpPr/>
            <p:nvPr/>
          </p:nvSpPr>
          <p:spPr>
            <a:xfrm>
              <a:off x="351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07" name=""/>
            <p:cNvSpPr/>
            <p:nvPr/>
          </p:nvSpPr>
          <p:spPr>
            <a:xfrm>
              <a:off x="351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08" name=""/>
            <p:cNvSpPr/>
            <p:nvPr/>
          </p:nvSpPr>
          <p:spPr>
            <a:xfrm>
              <a:off x="351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09" name=""/>
            <p:cNvSpPr/>
            <p:nvPr/>
          </p:nvSpPr>
          <p:spPr>
            <a:xfrm>
              <a:off x="351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10" name=""/>
            <p:cNvSpPr/>
            <p:nvPr/>
          </p:nvSpPr>
          <p:spPr>
            <a:xfrm>
              <a:off x="351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11" name=""/>
            <p:cNvSpPr/>
            <p:nvPr/>
          </p:nvSpPr>
          <p:spPr>
            <a:xfrm>
              <a:off x="351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12" name=""/>
            <p:cNvSpPr/>
            <p:nvPr/>
          </p:nvSpPr>
          <p:spPr>
            <a:xfrm>
              <a:off x="351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13" name=""/>
            <p:cNvSpPr/>
            <p:nvPr/>
          </p:nvSpPr>
          <p:spPr>
            <a:xfrm>
              <a:off x="351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14" name=""/>
            <p:cNvSpPr/>
            <p:nvPr/>
          </p:nvSpPr>
          <p:spPr>
            <a:xfrm>
              <a:off x="3510" y="4269"/>
              <a:ext cx="20" cy="5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15" name=""/>
            <p:cNvSpPr/>
            <p:nvPr/>
          </p:nvSpPr>
          <p:spPr>
            <a:xfrm>
              <a:off x="3960" y="23"/>
              <a:ext cx="20" cy="10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16" name=""/>
            <p:cNvSpPr/>
            <p:nvPr/>
          </p:nvSpPr>
          <p:spPr>
            <a:xfrm>
              <a:off x="396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17" name=""/>
            <p:cNvSpPr/>
            <p:nvPr/>
          </p:nvSpPr>
          <p:spPr>
            <a:xfrm>
              <a:off x="396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18" name=""/>
            <p:cNvSpPr/>
            <p:nvPr/>
          </p:nvSpPr>
          <p:spPr>
            <a:xfrm>
              <a:off x="396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19" name=""/>
            <p:cNvSpPr/>
            <p:nvPr/>
          </p:nvSpPr>
          <p:spPr>
            <a:xfrm>
              <a:off x="396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20" name=""/>
            <p:cNvSpPr/>
            <p:nvPr/>
          </p:nvSpPr>
          <p:spPr>
            <a:xfrm>
              <a:off x="396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21" name=""/>
            <p:cNvSpPr/>
            <p:nvPr/>
          </p:nvSpPr>
          <p:spPr>
            <a:xfrm>
              <a:off x="396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22" name=""/>
            <p:cNvSpPr/>
            <p:nvPr/>
          </p:nvSpPr>
          <p:spPr>
            <a:xfrm>
              <a:off x="396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23" name=""/>
            <p:cNvSpPr/>
            <p:nvPr/>
          </p:nvSpPr>
          <p:spPr>
            <a:xfrm>
              <a:off x="396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24" name=""/>
            <p:cNvSpPr/>
            <p:nvPr/>
          </p:nvSpPr>
          <p:spPr>
            <a:xfrm>
              <a:off x="396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25" name=""/>
            <p:cNvSpPr/>
            <p:nvPr/>
          </p:nvSpPr>
          <p:spPr>
            <a:xfrm>
              <a:off x="396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26" name=""/>
            <p:cNvSpPr/>
            <p:nvPr/>
          </p:nvSpPr>
          <p:spPr>
            <a:xfrm>
              <a:off x="3960" y="4269"/>
              <a:ext cx="20" cy="5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27" name=""/>
            <p:cNvSpPr/>
            <p:nvPr/>
          </p:nvSpPr>
          <p:spPr>
            <a:xfrm>
              <a:off x="4405" y="23"/>
              <a:ext cx="20" cy="10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28" name=""/>
            <p:cNvSpPr/>
            <p:nvPr/>
          </p:nvSpPr>
          <p:spPr>
            <a:xfrm>
              <a:off x="4405"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29" name=""/>
            <p:cNvSpPr/>
            <p:nvPr/>
          </p:nvSpPr>
          <p:spPr>
            <a:xfrm>
              <a:off x="4405"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30" name=""/>
            <p:cNvSpPr/>
            <p:nvPr/>
          </p:nvSpPr>
          <p:spPr>
            <a:xfrm>
              <a:off x="4405"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31" name=""/>
            <p:cNvSpPr/>
            <p:nvPr/>
          </p:nvSpPr>
          <p:spPr>
            <a:xfrm>
              <a:off x="4405"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32" name=""/>
            <p:cNvSpPr/>
            <p:nvPr/>
          </p:nvSpPr>
          <p:spPr>
            <a:xfrm>
              <a:off x="4405"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33" name=""/>
            <p:cNvSpPr/>
            <p:nvPr/>
          </p:nvSpPr>
          <p:spPr>
            <a:xfrm>
              <a:off x="4405"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34" name=""/>
            <p:cNvSpPr/>
            <p:nvPr/>
          </p:nvSpPr>
          <p:spPr>
            <a:xfrm>
              <a:off x="4405"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35" name=""/>
            <p:cNvSpPr/>
            <p:nvPr/>
          </p:nvSpPr>
          <p:spPr>
            <a:xfrm>
              <a:off x="4405"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36" name=""/>
            <p:cNvSpPr/>
            <p:nvPr/>
          </p:nvSpPr>
          <p:spPr>
            <a:xfrm>
              <a:off x="4405"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37" name=""/>
            <p:cNvSpPr/>
            <p:nvPr/>
          </p:nvSpPr>
          <p:spPr>
            <a:xfrm>
              <a:off x="4405"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38" name=""/>
            <p:cNvSpPr/>
            <p:nvPr/>
          </p:nvSpPr>
          <p:spPr>
            <a:xfrm>
              <a:off x="4405" y="4269"/>
              <a:ext cx="20" cy="5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39" name=""/>
            <p:cNvSpPr/>
            <p:nvPr/>
          </p:nvSpPr>
          <p:spPr>
            <a:xfrm>
              <a:off x="4850" y="23"/>
              <a:ext cx="20" cy="10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40" name=""/>
            <p:cNvSpPr/>
            <p:nvPr/>
          </p:nvSpPr>
          <p:spPr>
            <a:xfrm>
              <a:off x="485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41" name=""/>
            <p:cNvSpPr/>
            <p:nvPr/>
          </p:nvSpPr>
          <p:spPr>
            <a:xfrm>
              <a:off x="485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42" name=""/>
            <p:cNvSpPr/>
            <p:nvPr/>
          </p:nvSpPr>
          <p:spPr>
            <a:xfrm>
              <a:off x="485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43" name=""/>
            <p:cNvSpPr/>
            <p:nvPr/>
          </p:nvSpPr>
          <p:spPr>
            <a:xfrm>
              <a:off x="485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44" name=""/>
            <p:cNvSpPr/>
            <p:nvPr/>
          </p:nvSpPr>
          <p:spPr>
            <a:xfrm>
              <a:off x="485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45" name=""/>
            <p:cNvSpPr/>
            <p:nvPr/>
          </p:nvSpPr>
          <p:spPr>
            <a:xfrm>
              <a:off x="485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46" name=""/>
            <p:cNvSpPr/>
            <p:nvPr/>
          </p:nvSpPr>
          <p:spPr>
            <a:xfrm>
              <a:off x="485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47" name=""/>
            <p:cNvSpPr/>
            <p:nvPr/>
          </p:nvSpPr>
          <p:spPr>
            <a:xfrm>
              <a:off x="485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48" name=""/>
            <p:cNvSpPr/>
            <p:nvPr/>
          </p:nvSpPr>
          <p:spPr>
            <a:xfrm>
              <a:off x="485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49" name=""/>
            <p:cNvSpPr/>
            <p:nvPr/>
          </p:nvSpPr>
          <p:spPr>
            <a:xfrm>
              <a:off x="485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50" name=""/>
            <p:cNvSpPr/>
            <p:nvPr/>
          </p:nvSpPr>
          <p:spPr>
            <a:xfrm>
              <a:off x="4850" y="4269"/>
              <a:ext cx="20" cy="5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51" name=""/>
            <p:cNvSpPr/>
            <p:nvPr/>
          </p:nvSpPr>
          <p:spPr>
            <a:xfrm>
              <a:off x="5300" y="23"/>
              <a:ext cx="20" cy="10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52" name=""/>
            <p:cNvSpPr/>
            <p:nvPr/>
          </p:nvSpPr>
          <p:spPr>
            <a:xfrm>
              <a:off x="530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53" name=""/>
            <p:cNvSpPr/>
            <p:nvPr/>
          </p:nvSpPr>
          <p:spPr>
            <a:xfrm>
              <a:off x="530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54" name=""/>
            <p:cNvSpPr/>
            <p:nvPr/>
          </p:nvSpPr>
          <p:spPr>
            <a:xfrm>
              <a:off x="530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55" name=""/>
            <p:cNvSpPr/>
            <p:nvPr/>
          </p:nvSpPr>
          <p:spPr>
            <a:xfrm>
              <a:off x="530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56" name=""/>
            <p:cNvSpPr/>
            <p:nvPr/>
          </p:nvSpPr>
          <p:spPr>
            <a:xfrm>
              <a:off x="530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57" name=""/>
            <p:cNvSpPr/>
            <p:nvPr/>
          </p:nvSpPr>
          <p:spPr>
            <a:xfrm>
              <a:off x="530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58" name=""/>
            <p:cNvSpPr/>
            <p:nvPr/>
          </p:nvSpPr>
          <p:spPr>
            <a:xfrm>
              <a:off x="530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59" name=""/>
            <p:cNvSpPr/>
            <p:nvPr/>
          </p:nvSpPr>
          <p:spPr>
            <a:xfrm>
              <a:off x="530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60" name=""/>
            <p:cNvSpPr/>
            <p:nvPr/>
          </p:nvSpPr>
          <p:spPr>
            <a:xfrm>
              <a:off x="530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61" name=""/>
            <p:cNvSpPr/>
            <p:nvPr/>
          </p:nvSpPr>
          <p:spPr>
            <a:xfrm>
              <a:off x="530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62" name=""/>
            <p:cNvSpPr/>
            <p:nvPr/>
          </p:nvSpPr>
          <p:spPr>
            <a:xfrm>
              <a:off x="5300" y="4269"/>
              <a:ext cx="20" cy="51"/>
            </a:xfrm>
            <a:prstGeom prst="rect">
              <a:avLst/>
            </a:prstGeom>
            <a:solidFill>
              <a:schemeClr val="bg2">
                <a:alpha val="60001"/>
              </a:schemeClr>
            </a:solidFill>
            <a:ln w="0">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63" name=""/>
            <p:cNvSpPr/>
            <p:nvPr/>
          </p:nvSpPr>
          <p:spPr>
            <a:xfrm>
              <a:off x="349" y="3304"/>
              <a:ext cx="20" cy="10"/>
            </a:xfrm>
            <a:custGeom>
              <a:rect l="l" t="t" r="r" b="b"/>
              <a:pathLst>
                <a:path w="4" h="2">
                  <a:moveTo>
                    <a:pt x="0" y="1"/>
                  </a:moveTo>
                  <a:cubicBezTo>
                    <a:pt x="1" y="2"/>
                    <a:pt x="4" y="0"/>
                    <a:pt x="0" y="1"/>
                  </a:cubicBezTo>
                  <a:close/>
                </a:path>
              </a:pathLst>
            </a:custGeom>
            <a:solidFill>
              <a:schemeClr val="bg2">
                <a:alpha val="60001"/>
              </a:schemeClr>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9364" name=""/>
          <p:cNvGrpSpPr/>
          <p:nvPr/>
        </p:nvGrpSpPr>
        <p:grpSpPr>
          <a:xfrm>
            <a:off x="1066800" y="3444875"/>
            <a:ext cx="533400" cy="492125"/>
            <a:chOff x="96" y="2784"/>
            <a:chExt cx="1062" cy="981"/>
          </a:xfrm>
        </p:grpSpPr>
        <p:sp>
          <p:nvSpPr>
            <p:cNvPr id="9365" name=""/>
            <p:cNvSpPr/>
            <p:nvPr/>
          </p:nvSpPr>
          <p:spPr>
            <a:xfrm>
              <a:off x="121" y="2784"/>
              <a:ext cx="207" cy="81"/>
            </a:xfrm>
            <a:custGeom>
              <a:rect l="l" t="t"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66" name=""/>
            <p:cNvSpPr/>
            <p:nvPr/>
          </p:nvSpPr>
          <p:spPr>
            <a:xfrm>
              <a:off x="96" y="2789"/>
              <a:ext cx="1062" cy="976"/>
            </a:xfrm>
            <a:custGeom>
              <a:rect l="l" t="t"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67" name=""/>
            <p:cNvSpPr/>
            <p:nvPr/>
          </p:nvSpPr>
          <p:spPr>
            <a:xfrm>
              <a:off x="348" y="3254"/>
              <a:ext cx="86" cy="102"/>
            </a:xfrm>
            <a:custGeom>
              <a:rect l="l" t="t" r="r" b="b"/>
              <a:pathLst>
                <a:path w="17" h="20">
                  <a:moveTo>
                    <a:pt x="14" y="5"/>
                  </a:moveTo>
                  <a:cubicBezTo>
                    <a:pt x="13" y="0"/>
                    <a:pt x="0" y="8"/>
                    <a:pt x="9" y="20"/>
                  </a:cubicBezTo>
                  <a:cubicBezTo>
                    <a:pt x="9" y="20"/>
                    <a:pt x="17" y="17"/>
                    <a:pt x="14" y="5"/>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68" name=""/>
            <p:cNvSpPr/>
            <p:nvPr/>
          </p:nvSpPr>
          <p:spPr>
            <a:xfrm>
              <a:off x="267" y="3295"/>
              <a:ext cx="76" cy="136"/>
            </a:xfrm>
            <a:custGeom>
              <a:rect l="l" t="t"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69" name=""/>
            <p:cNvSpPr/>
            <p:nvPr/>
          </p:nvSpPr>
          <p:spPr>
            <a:xfrm>
              <a:off x="222" y="3022"/>
              <a:ext cx="243" cy="116"/>
            </a:xfrm>
            <a:custGeom>
              <a:rect l="l" t="t"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70" name=""/>
            <p:cNvSpPr/>
            <p:nvPr/>
          </p:nvSpPr>
          <p:spPr>
            <a:xfrm>
              <a:off x="500" y="3345"/>
              <a:ext cx="177" cy="187"/>
            </a:xfrm>
            <a:custGeom>
              <a:rect l="l" t="t"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71" name=""/>
            <p:cNvSpPr/>
            <p:nvPr/>
          </p:nvSpPr>
          <p:spPr>
            <a:xfrm>
              <a:off x="905" y="3158"/>
              <a:ext cx="177" cy="36"/>
            </a:xfrm>
            <a:custGeom>
              <a:rect l="l" t="t" r="r" b="b"/>
              <a:pathLst>
                <a:path w="35" h="7">
                  <a:moveTo>
                    <a:pt x="5" y="0"/>
                  </a:moveTo>
                  <a:cubicBezTo>
                    <a:pt x="0" y="0"/>
                    <a:pt x="7" y="7"/>
                    <a:pt x="14" y="5"/>
                  </a:cubicBezTo>
                  <a:cubicBezTo>
                    <a:pt x="35" y="1"/>
                    <a:pt x="5" y="0"/>
                    <a:pt x="5" y="0"/>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72" name=""/>
            <p:cNvSpPr/>
            <p:nvPr/>
          </p:nvSpPr>
          <p:spPr>
            <a:xfrm>
              <a:off x="965" y="3153"/>
              <a:ext cx="137" cy="81"/>
            </a:xfrm>
            <a:custGeom>
              <a:rect l="l" t="t"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73" name=""/>
            <p:cNvSpPr/>
            <p:nvPr/>
          </p:nvSpPr>
          <p:spPr>
            <a:xfrm>
              <a:off x="960" y="3204"/>
              <a:ext cx="177" cy="86"/>
            </a:xfrm>
            <a:custGeom>
              <a:rect l="l" t="t"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74" name=""/>
            <p:cNvSpPr/>
            <p:nvPr/>
          </p:nvSpPr>
          <p:spPr>
            <a:xfrm>
              <a:off x="844" y="3285"/>
              <a:ext cx="248" cy="60"/>
            </a:xfrm>
            <a:custGeom>
              <a:rect l="l" t="t"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75" name=""/>
            <p:cNvSpPr/>
            <p:nvPr/>
          </p:nvSpPr>
          <p:spPr>
            <a:xfrm>
              <a:off x="869" y="3340"/>
              <a:ext cx="203" cy="56"/>
            </a:xfrm>
            <a:custGeom>
              <a:rect l="l" t="t"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76" name=""/>
            <p:cNvSpPr/>
            <p:nvPr/>
          </p:nvSpPr>
          <p:spPr>
            <a:xfrm>
              <a:off x="859" y="3386"/>
              <a:ext cx="207" cy="172"/>
            </a:xfrm>
            <a:custGeom>
              <a:rect l="l" t="t"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77" name=""/>
            <p:cNvSpPr/>
            <p:nvPr/>
          </p:nvSpPr>
          <p:spPr>
            <a:xfrm>
              <a:off x="996" y="3305"/>
              <a:ext cx="126" cy="318"/>
            </a:xfrm>
            <a:custGeom>
              <a:rect l="l" t="t"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9378" name=""/>
          <p:cNvGrpSpPr/>
          <p:nvPr/>
        </p:nvGrpSpPr>
        <p:grpSpPr>
          <a:xfrm>
            <a:off x="1066800" y="4552950"/>
            <a:ext cx="533400" cy="492125"/>
            <a:chOff x="96" y="2784"/>
            <a:chExt cx="1062" cy="981"/>
          </a:xfrm>
        </p:grpSpPr>
        <p:sp>
          <p:nvSpPr>
            <p:cNvPr id="9379" name=""/>
            <p:cNvSpPr/>
            <p:nvPr/>
          </p:nvSpPr>
          <p:spPr>
            <a:xfrm>
              <a:off x="121" y="2784"/>
              <a:ext cx="207" cy="81"/>
            </a:xfrm>
            <a:custGeom>
              <a:rect l="l" t="t"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80" name=""/>
            <p:cNvSpPr/>
            <p:nvPr/>
          </p:nvSpPr>
          <p:spPr>
            <a:xfrm>
              <a:off x="96" y="2789"/>
              <a:ext cx="1062" cy="976"/>
            </a:xfrm>
            <a:custGeom>
              <a:rect l="l" t="t"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81" name=""/>
            <p:cNvSpPr/>
            <p:nvPr/>
          </p:nvSpPr>
          <p:spPr>
            <a:xfrm>
              <a:off x="348" y="3254"/>
              <a:ext cx="86" cy="102"/>
            </a:xfrm>
            <a:custGeom>
              <a:rect l="l" t="t" r="r" b="b"/>
              <a:pathLst>
                <a:path w="17" h="20">
                  <a:moveTo>
                    <a:pt x="14" y="5"/>
                  </a:moveTo>
                  <a:cubicBezTo>
                    <a:pt x="13" y="0"/>
                    <a:pt x="0" y="8"/>
                    <a:pt x="9" y="20"/>
                  </a:cubicBezTo>
                  <a:cubicBezTo>
                    <a:pt x="9" y="20"/>
                    <a:pt x="17" y="17"/>
                    <a:pt x="14" y="5"/>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82" name=""/>
            <p:cNvSpPr/>
            <p:nvPr/>
          </p:nvSpPr>
          <p:spPr>
            <a:xfrm>
              <a:off x="267" y="3295"/>
              <a:ext cx="76" cy="136"/>
            </a:xfrm>
            <a:custGeom>
              <a:rect l="l" t="t"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83" name=""/>
            <p:cNvSpPr/>
            <p:nvPr/>
          </p:nvSpPr>
          <p:spPr>
            <a:xfrm>
              <a:off x="222" y="3022"/>
              <a:ext cx="243" cy="116"/>
            </a:xfrm>
            <a:custGeom>
              <a:rect l="l" t="t"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84" name=""/>
            <p:cNvSpPr/>
            <p:nvPr/>
          </p:nvSpPr>
          <p:spPr>
            <a:xfrm>
              <a:off x="500" y="3345"/>
              <a:ext cx="177" cy="187"/>
            </a:xfrm>
            <a:custGeom>
              <a:rect l="l" t="t"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85" name=""/>
            <p:cNvSpPr/>
            <p:nvPr/>
          </p:nvSpPr>
          <p:spPr>
            <a:xfrm>
              <a:off x="905" y="3158"/>
              <a:ext cx="177" cy="36"/>
            </a:xfrm>
            <a:custGeom>
              <a:rect l="l" t="t" r="r" b="b"/>
              <a:pathLst>
                <a:path w="35" h="7">
                  <a:moveTo>
                    <a:pt x="5" y="0"/>
                  </a:moveTo>
                  <a:cubicBezTo>
                    <a:pt x="0" y="0"/>
                    <a:pt x="7" y="7"/>
                    <a:pt x="14" y="5"/>
                  </a:cubicBezTo>
                  <a:cubicBezTo>
                    <a:pt x="35" y="1"/>
                    <a:pt x="5" y="0"/>
                    <a:pt x="5" y="0"/>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86" name=""/>
            <p:cNvSpPr/>
            <p:nvPr/>
          </p:nvSpPr>
          <p:spPr>
            <a:xfrm>
              <a:off x="965" y="3153"/>
              <a:ext cx="137" cy="81"/>
            </a:xfrm>
            <a:custGeom>
              <a:rect l="l" t="t"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87" name=""/>
            <p:cNvSpPr/>
            <p:nvPr/>
          </p:nvSpPr>
          <p:spPr>
            <a:xfrm>
              <a:off x="960" y="3204"/>
              <a:ext cx="177" cy="86"/>
            </a:xfrm>
            <a:custGeom>
              <a:rect l="l" t="t"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88" name=""/>
            <p:cNvSpPr/>
            <p:nvPr/>
          </p:nvSpPr>
          <p:spPr>
            <a:xfrm>
              <a:off x="844" y="3285"/>
              <a:ext cx="248" cy="60"/>
            </a:xfrm>
            <a:custGeom>
              <a:rect l="l" t="t"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89" name=""/>
            <p:cNvSpPr/>
            <p:nvPr/>
          </p:nvSpPr>
          <p:spPr>
            <a:xfrm>
              <a:off x="869" y="3340"/>
              <a:ext cx="203" cy="56"/>
            </a:xfrm>
            <a:custGeom>
              <a:rect l="l" t="t"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90" name=""/>
            <p:cNvSpPr/>
            <p:nvPr/>
          </p:nvSpPr>
          <p:spPr>
            <a:xfrm>
              <a:off x="859" y="3386"/>
              <a:ext cx="207" cy="172"/>
            </a:xfrm>
            <a:custGeom>
              <a:rect l="l" t="t"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91" name=""/>
            <p:cNvSpPr/>
            <p:nvPr/>
          </p:nvSpPr>
          <p:spPr>
            <a:xfrm>
              <a:off x="996" y="3305"/>
              <a:ext cx="126" cy="318"/>
            </a:xfrm>
            <a:custGeom>
              <a:rect l="l" t="t"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9392" name=""/>
          <p:cNvGrpSpPr/>
          <p:nvPr/>
        </p:nvGrpSpPr>
        <p:grpSpPr>
          <a:xfrm>
            <a:off x="1066800" y="5562600"/>
            <a:ext cx="533400" cy="492125"/>
            <a:chOff x="96" y="2784"/>
            <a:chExt cx="1062" cy="981"/>
          </a:xfrm>
        </p:grpSpPr>
        <p:sp>
          <p:nvSpPr>
            <p:cNvPr id="9393" name=""/>
            <p:cNvSpPr/>
            <p:nvPr/>
          </p:nvSpPr>
          <p:spPr>
            <a:xfrm>
              <a:off x="121" y="2784"/>
              <a:ext cx="207" cy="81"/>
            </a:xfrm>
            <a:custGeom>
              <a:rect l="l" t="t"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94" name=""/>
            <p:cNvSpPr/>
            <p:nvPr/>
          </p:nvSpPr>
          <p:spPr>
            <a:xfrm>
              <a:off x="96" y="2789"/>
              <a:ext cx="1062" cy="976"/>
            </a:xfrm>
            <a:custGeom>
              <a:rect l="l" t="t"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95" name=""/>
            <p:cNvSpPr/>
            <p:nvPr/>
          </p:nvSpPr>
          <p:spPr>
            <a:xfrm>
              <a:off x="348" y="3254"/>
              <a:ext cx="86" cy="102"/>
            </a:xfrm>
            <a:custGeom>
              <a:rect l="l" t="t" r="r" b="b"/>
              <a:pathLst>
                <a:path w="17" h="20">
                  <a:moveTo>
                    <a:pt x="14" y="5"/>
                  </a:moveTo>
                  <a:cubicBezTo>
                    <a:pt x="13" y="0"/>
                    <a:pt x="0" y="8"/>
                    <a:pt x="9" y="20"/>
                  </a:cubicBezTo>
                  <a:cubicBezTo>
                    <a:pt x="9" y="20"/>
                    <a:pt x="17" y="17"/>
                    <a:pt x="14" y="5"/>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96" name=""/>
            <p:cNvSpPr/>
            <p:nvPr/>
          </p:nvSpPr>
          <p:spPr>
            <a:xfrm>
              <a:off x="267" y="3295"/>
              <a:ext cx="76" cy="136"/>
            </a:xfrm>
            <a:custGeom>
              <a:rect l="l" t="t"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97" name=""/>
            <p:cNvSpPr/>
            <p:nvPr/>
          </p:nvSpPr>
          <p:spPr>
            <a:xfrm>
              <a:off x="222" y="3022"/>
              <a:ext cx="243" cy="116"/>
            </a:xfrm>
            <a:custGeom>
              <a:rect l="l" t="t"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98" name=""/>
            <p:cNvSpPr/>
            <p:nvPr/>
          </p:nvSpPr>
          <p:spPr>
            <a:xfrm>
              <a:off x="500" y="3345"/>
              <a:ext cx="177" cy="187"/>
            </a:xfrm>
            <a:custGeom>
              <a:rect l="l" t="t"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399" name=""/>
            <p:cNvSpPr/>
            <p:nvPr/>
          </p:nvSpPr>
          <p:spPr>
            <a:xfrm>
              <a:off x="905" y="3158"/>
              <a:ext cx="177" cy="36"/>
            </a:xfrm>
            <a:custGeom>
              <a:rect l="l" t="t" r="r" b="b"/>
              <a:pathLst>
                <a:path w="35" h="7">
                  <a:moveTo>
                    <a:pt x="5" y="0"/>
                  </a:moveTo>
                  <a:cubicBezTo>
                    <a:pt x="0" y="0"/>
                    <a:pt x="7" y="7"/>
                    <a:pt x="14" y="5"/>
                  </a:cubicBezTo>
                  <a:cubicBezTo>
                    <a:pt x="35" y="1"/>
                    <a:pt x="5" y="0"/>
                    <a:pt x="5" y="0"/>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00" name=""/>
            <p:cNvSpPr/>
            <p:nvPr/>
          </p:nvSpPr>
          <p:spPr>
            <a:xfrm>
              <a:off x="965" y="3153"/>
              <a:ext cx="137" cy="81"/>
            </a:xfrm>
            <a:custGeom>
              <a:rect l="l" t="t"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01" name=""/>
            <p:cNvSpPr/>
            <p:nvPr/>
          </p:nvSpPr>
          <p:spPr>
            <a:xfrm>
              <a:off x="960" y="3204"/>
              <a:ext cx="177" cy="86"/>
            </a:xfrm>
            <a:custGeom>
              <a:rect l="l" t="t"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02" name=""/>
            <p:cNvSpPr/>
            <p:nvPr/>
          </p:nvSpPr>
          <p:spPr>
            <a:xfrm>
              <a:off x="844" y="3285"/>
              <a:ext cx="248" cy="60"/>
            </a:xfrm>
            <a:custGeom>
              <a:rect l="l" t="t"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03" name=""/>
            <p:cNvSpPr/>
            <p:nvPr/>
          </p:nvSpPr>
          <p:spPr>
            <a:xfrm>
              <a:off x="869" y="3340"/>
              <a:ext cx="203" cy="56"/>
            </a:xfrm>
            <a:custGeom>
              <a:rect l="l" t="t"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04" name=""/>
            <p:cNvSpPr/>
            <p:nvPr/>
          </p:nvSpPr>
          <p:spPr>
            <a:xfrm>
              <a:off x="859" y="3386"/>
              <a:ext cx="207" cy="172"/>
            </a:xfrm>
            <a:custGeom>
              <a:rect l="l" t="t"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05" name=""/>
            <p:cNvSpPr/>
            <p:nvPr/>
          </p:nvSpPr>
          <p:spPr>
            <a:xfrm>
              <a:off x="996" y="3305"/>
              <a:ext cx="126" cy="318"/>
            </a:xfrm>
            <a:custGeom>
              <a:rect l="l" t="t"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9406" name=""/>
          <p:cNvGrpSpPr/>
          <p:nvPr/>
        </p:nvGrpSpPr>
        <p:grpSpPr>
          <a:xfrm>
            <a:off x="381000" y="3962400"/>
            <a:ext cx="533400" cy="492125"/>
            <a:chOff x="96" y="2784"/>
            <a:chExt cx="1062" cy="981"/>
          </a:xfrm>
        </p:grpSpPr>
        <p:sp>
          <p:nvSpPr>
            <p:cNvPr id="9407" name=""/>
            <p:cNvSpPr/>
            <p:nvPr/>
          </p:nvSpPr>
          <p:spPr>
            <a:xfrm>
              <a:off x="121" y="2784"/>
              <a:ext cx="207" cy="81"/>
            </a:xfrm>
            <a:custGeom>
              <a:rect l="l" t="t"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08" name=""/>
            <p:cNvSpPr/>
            <p:nvPr/>
          </p:nvSpPr>
          <p:spPr>
            <a:xfrm>
              <a:off x="96" y="2789"/>
              <a:ext cx="1062" cy="976"/>
            </a:xfrm>
            <a:custGeom>
              <a:rect l="l" t="t"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09" name=""/>
            <p:cNvSpPr/>
            <p:nvPr/>
          </p:nvSpPr>
          <p:spPr>
            <a:xfrm>
              <a:off x="348" y="3254"/>
              <a:ext cx="86" cy="102"/>
            </a:xfrm>
            <a:custGeom>
              <a:rect l="l" t="t" r="r" b="b"/>
              <a:pathLst>
                <a:path w="17" h="20">
                  <a:moveTo>
                    <a:pt x="14" y="5"/>
                  </a:moveTo>
                  <a:cubicBezTo>
                    <a:pt x="13" y="0"/>
                    <a:pt x="0" y="8"/>
                    <a:pt x="9" y="20"/>
                  </a:cubicBezTo>
                  <a:cubicBezTo>
                    <a:pt x="9" y="20"/>
                    <a:pt x="17" y="17"/>
                    <a:pt x="14" y="5"/>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10" name=""/>
            <p:cNvSpPr/>
            <p:nvPr/>
          </p:nvSpPr>
          <p:spPr>
            <a:xfrm>
              <a:off x="267" y="3295"/>
              <a:ext cx="76" cy="136"/>
            </a:xfrm>
            <a:custGeom>
              <a:rect l="l" t="t"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11" name=""/>
            <p:cNvSpPr/>
            <p:nvPr/>
          </p:nvSpPr>
          <p:spPr>
            <a:xfrm>
              <a:off x="222" y="3022"/>
              <a:ext cx="243" cy="116"/>
            </a:xfrm>
            <a:custGeom>
              <a:rect l="l" t="t"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12" name=""/>
            <p:cNvSpPr/>
            <p:nvPr/>
          </p:nvSpPr>
          <p:spPr>
            <a:xfrm>
              <a:off x="500" y="3345"/>
              <a:ext cx="177" cy="187"/>
            </a:xfrm>
            <a:custGeom>
              <a:rect l="l" t="t"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13" name=""/>
            <p:cNvSpPr/>
            <p:nvPr/>
          </p:nvSpPr>
          <p:spPr>
            <a:xfrm>
              <a:off x="905" y="3158"/>
              <a:ext cx="177" cy="36"/>
            </a:xfrm>
            <a:custGeom>
              <a:rect l="l" t="t" r="r" b="b"/>
              <a:pathLst>
                <a:path w="35" h="7">
                  <a:moveTo>
                    <a:pt x="5" y="0"/>
                  </a:moveTo>
                  <a:cubicBezTo>
                    <a:pt x="0" y="0"/>
                    <a:pt x="7" y="7"/>
                    <a:pt x="14" y="5"/>
                  </a:cubicBezTo>
                  <a:cubicBezTo>
                    <a:pt x="35" y="1"/>
                    <a:pt x="5" y="0"/>
                    <a:pt x="5" y="0"/>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14" name=""/>
            <p:cNvSpPr/>
            <p:nvPr/>
          </p:nvSpPr>
          <p:spPr>
            <a:xfrm>
              <a:off x="965" y="3153"/>
              <a:ext cx="137" cy="81"/>
            </a:xfrm>
            <a:custGeom>
              <a:rect l="l" t="t"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15" name=""/>
            <p:cNvSpPr/>
            <p:nvPr/>
          </p:nvSpPr>
          <p:spPr>
            <a:xfrm>
              <a:off x="960" y="3204"/>
              <a:ext cx="177" cy="86"/>
            </a:xfrm>
            <a:custGeom>
              <a:rect l="l" t="t"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16" name=""/>
            <p:cNvSpPr/>
            <p:nvPr/>
          </p:nvSpPr>
          <p:spPr>
            <a:xfrm>
              <a:off x="844" y="3285"/>
              <a:ext cx="248" cy="60"/>
            </a:xfrm>
            <a:custGeom>
              <a:rect l="l" t="t"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17" name=""/>
            <p:cNvSpPr/>
            <p:nvPr/>
          </p:nvSpPr>
          <p:spPr>
            <a:xfrm>
              <a:off x="869" y="3340"/>
              <a:ext cx="203" cy="56"/>
            </a:xfrm>
            <a:custGeom>
              <a:rect l="l" t="t"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18" name=""/>
            <p:cNvSpPr/>
            <p:nvPr/>
          </p:nvSpPr>
          <p:spPr>
            <a:xfrm>
              <a:off x="859" y="3386"/>
              <a:ext cx="207" cy="172"/>
            </a:xfrm>
            <a:custGeom>
              <a:rect l="l" t="t"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19" name=""/>
            <p:cNvSpPr/>
            <p:nvPr/>
          </p:nvSpPr>
          <p:spPr>
            <a:xfrm>
              <a:off x="996" y="3305"/>
              <a:ext cx="126" cy="318"/>
            </a:xfrm>
            <a:custGeom>
              <a:rect l="l" t="t"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9420" name=""/>
          <p:cNvGrpSpPr/>
          <p:nvPr/>
        </p:nvGrpSpPr>
        <p:grpSpPr>
          <a:xfrm>
            <a:off x="381000" y="5070475"/>
            <a:ext cx="533400" cy="492125"/>
            <a:chOff x="96" y="2784"/>
            <a:chExt cx="1062" cy="981"/>
          </a:xfrm>
        </p:grpSpPr>
        <p:sp>
          <p:nvSpPr>
            <p:cNvPr id="9421" name=""/>
            <p:cNvSpPr/>
            <p:nvPr/>
          </p:nvSpPr>
          <p:spPr>
            <a:xfrm>
              <a:off x="121" y="2784"/>
              <a:ext cx="207" cy="81"/>
            </a:xfrm>
            <a:custGeom>
              <a:rect l="l" t="t"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22" name=""/>
            <p:cNvSpPr/>
            <p:nvPr/>
          </p:nvSpPr>
          <p:spPr>
            <a:xfrm>
              <a:off x="96" y="2789"/>
              <a:ext cx="1062" cy="976"/>
            </a:xfrm>
            <a:custGeom>
              <a:rect l="l" t="t"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23" name=""/>
            <p:cNvSpPr/>
            <p:nvPr/>
          </p:nvSpPr>
          <p:spPr>
            <a:xfrm>
              <a:off x="348" y="3254"/>
              <a:ext cx="86" cy="102"/>
            </a:xfrm>
            <a:custGeom>
              <a:rect l="l" t="t" r="r" b="b"/>
              <a:pathLst>
                <a:path w="17" h="20">
                  <a:moveTo>
                    <a:pt x="14" y="5"/>
                  </a:moveTo>
                  <a:cubicBezTo>
                    <a:pt x="13" y="0"/>
                    <a:pt x="0" y="8"/>
                    <a:pt x="9" y="20"/>
                  </a:cubicBezTo>
                  <a:cubicBezTo>
                    <a:pt x="9" y="20"/>
                    <a:pt x="17" y="17"/>
                    <a:pt x="14" y="5"/>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24" name=""/>
            <p:cNvSpPr/>
            <p:nvPr/>
          </p:nvSpPr>
          <p:spPr>
            <a:xfrm>
              <a:off x="267" y="3295"/>
              <a:ext cx="76" cy="136"/>
            </a:xfrm>
            <a:custGeom>
              <a:rect l="l" t="t"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25" name=""/>
            <p:cNvSpPr/>
            <p:nvPr/>
          </p:nvSpPr>
          <p:spPr>
            <a:xfrm>
              <a:off x="222" y="3022"/>
              <a:ext cx="243" cy="116"/>
            </a:xfrm>
            <a:custGeom>
              <a:rect l="l" t="t"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26" name=""/>
            <p:cNvSpPr/>
            <p:nvPr/>
          </p:nvSpPr>
          <p:spPr>
            <a:xfrm>
              <a:off x="500" y="3345"/>
              <a:ext cx="177" cy="187"/>
            </a:xfrm>
            <a:custGeom>
              <a:rect l="l" t="t"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27" name=""/>
            <p:cNvSpPr/>
            <p:nvPr/>
          </p:nvSpPr>
          <p:spPr>
            <a:xfrm>
              <a:off x="905" y="3158"/>
              <a:ext cx="177" cy="36"/>
            </a:xfrm>
            <a:custGeom>
              <a:rect l="l" t="t" r="r" b="b"/>
              <a:pathLst>
                <a:path w="35" h="7">
                  <a:moveTo>
                    <a:pt x="5" y="0"/>
                  </a:moveTo>
                  <a:cubicBezTo>
                    <a:pt x="0" y="0"/>
                    <a:pt x="7" y="7"/>
                    <a:pt x="14" y="5"/>
                  </a:cubicBezTo>
                  <a:cubicBezTo>
                    <a:pt x="35" y="1"/>
                    <a:pt x="5" y="0"/>
                    <a:pt x="5" y="0"/>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28" name=""/>
            <p:cNvSpPr/>
            <p:nvPr/>
          </p:nvSpPr>
          <p:spPr>
            <a:xfrm>
              <a:off x="965" y="3153"/>
              <a:ext cx="137" cy="81"/>
            </a:xfrm>
            <a:custGeom>
              <a:rect l="l" t="t"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29" name=""/>
            <p:cNvSpPr/>
            <p:nvPr/>
          </p:nvSpPr>
          <p:spPr>
            <a:xfrm>
              <a:off x="960" y="3204"/>
              <a:ext cx="177" cy="86"/>
            </a:xfrm>
            <a:custGeom>
              <a:rect l="l" t="t"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30" name=""/>
            <p:cNvSpPr/>
            <p:nvPr/>
          </p:nvSpPr>
          <p:spPr>
            <a:xfrm>
              <a:off x="844" y="3285"/>
              <a:ext cx="248" cy="60"/>
            </a:xfrm>
            <a:custGeom>
              <a:rect l="l" t="t"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31" name=""/>
            <p:cNvSpPr/>
            <p:nvPr/>
          </p:nvSpPr>
          <p:spPr>
            <a:xfrm>
              <a:off x="869" y="3340"/>
              <a:ext cx="203" cy="56"/>
            </a:xfrm>
            <a:custGeom>
              <a:rect l="l" t="t"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32" name=""/>
            <p:cNvSpPr/>
            <p:nvPr/>
          </p:nvSpPr>
          <p:spPr>
            <a:xfrm>
              <a:off x="859" y="3386"/>
              <a:ext cx="207" cy="172"/>
            </a:xfrm>
            <a:custGeom>
              <a:rect l="l" t="t"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33" name=""/>
            <p:cNvSpPr/>
            <p:nvPr/>
          </p:nvSpPr>
          <p:spPr>
            <a:xfrm>
              <a:off x="996" y="3305"/>
              <a:ext cx="126" cy="318"/>
            </a:xfrm>
            <a:custGeom>
              <a:rect l="l" t="t"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9434" name=""/>
          <p:cNvGrpSpPr/>
          <p:nvPr/>
        </p:nvGrpSpPr>
        <p:grpSpPr>
          <a:xfrm>
            <a:off x="381000" y="6121400"/>
            <a:ext cx="533400" cy="492125"/>
            <a:chOff x="96" y="2784"/>
            <a:chExt cx="1062" cy="981"/>
          </a:xfrm>
        </p:grpSpPr>
        <p:sp>
          <p:nvSpPr>
            <p:cNvPr id="9435" name=""/>
            <p:cNvSpPr/>
            <p:nvPr/>
          </p:nvSpPr>
          <p:spPr>
            <a:xfrm>
              <a:off x="121" y="2784"/>
              <a:ext cx="207" cy="81"/>
            </a:xfrm>
            <a:custGeom>
              <a:rect l="l" t="t"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36" name=""/>
            <p:cNvSpPr/>
            <p:nvPr/>
          </p:nvSpPr>
          <p:spPr>
            <a:xfrm>
              <a:off x="96" y="2789"/>
              <a:ext cx="1062" cy="976"/>
            </a:xfrm>
            <a:custGeom>
              <a:rect l="l" t="t"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37" name=""/>
            <p:cNvSpPr/>
            <p:nvPr/>
          </p:nvSpPr>
          <p:spPr>
            <a:xfrm>
              <a:off x="348" y="3254"/>
              <a:ext cx="86" cy="102"/>
            </a:xfrm>
            <a:custGeom>
              <a:rect l="l" t="t" r="r" b="b"/>
              <a:pathLst>
                <a:path w="17" h="20">
                  <a:moveTo>
                    <a:pt x="14" y="5"/>
                  </a:moveTo>
                  <a:cubicBezTo>
                    <a:pt x="13" y="0"/>
                    <a:pt x="0" y="8"/>
                    <a:pt x="9" y="20"/>
                  </a:cubicBezTo>
                  <a:cubicBezTo>
                    <a:pt x="9" y="20"/>
                    <a:pt x="17" y="17"/>
                    <a:pt x="14" y="5"/>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38" name=""/>
            <p:cNvSpPr/>
            <p:nvPr/>
          </p:nvSpPr>
          <p:spPr>
            <a:xfrm>
              <a:off x="267" y="3295"/>
              <a:ext cx="76" cy="136"/>
            </a:xfrm>
            <a:custGeom>
              <a:rect l="l" t="t"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39" name=""/>
            <p:cNvSpPr/>
            <p:nvPr/>
          </p:nvSpPr>
          <p:spPr>
            <a:xfrm>
              <a:off x="222" y="3022"/>
              <a:ext cx="243" cy="116"/>
            </a:xfrm>
            <a:custGeom>
              <a:rect l="l" t="t"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40" name=""/>
            <p:cNvSpPr/>
            <p:nvPr/>
          </p:nvSpPr>
          <p:spPr>
            <a:xfrm>
              <a:off x="500" y="3345"/>
              <a:ext cx="177" cy="187"/>
            </a:xfrm>
            <a:custGeom>
              <a:rect l="l" t="t"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41" name=""/>
            <p:cNvSpPr/>
            <p:nvPr/>
          </p:nvSpPr>
          <p:spPr>
            <a:xfrm>
              <a:off x="905" y="3158"/>
              <a:ext cx="177" cy="36"/>
            </a:xfrm>
            <a:custGeom>
              <a:rect l="l" t="t" r="r" b="b"/>
              <a:pathLst>
                <a:path w="35" h="7">
                  <a:moveTo>
                    <a:pt x="5" y="0"/>
                  </a:moveTo>
                  <a:cubicBezTo>
                    <a:pt x="0" y="0"/>
                    <a:pt x="7" y="7"/>
                    <a:pt x="14" y="5"/>
                  </a:cubicBezTo>
                  <a:cubicBezTo>
                    <a:pt x="35" y="1"/>
                    <a:pt x="5" y="0"/>
                    <a:pt x="5" y="0"/>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42" name=""/>
            <p:cNvSpPr/>
            <p:nvPr/>
          </p:nvSpPr>
          <p:spPr>
            <a:xfrm>
              <a:off x="965" y="3153"/>
              <a:ext cx="137" cy="81"/>
            </a:xfrm>
            <a:custGeom>
              <a:rect l="l" t="t"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43" name=""/>
            <p:cNvSpPr/>
            <p:nvPr/>
          </p:nvSpPr>
          <p:spPr>
            <a:xfrm>
              <a:off x="960" y="3204"/>
              <a:ext cx="177" cy="86"/>
            </a:xfrm>
            <a:custGeom>
              <a:rect l="l" t="t"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44" name=""/>
            <p:cNvSpPr/>
            <p:nvPr/>
          </p:nvSpPr>
          <p:spPr>
            <a:xfrm>
              <a:off x="844" y="3285"/>
              <a:ext cx="248" cy="60"/>
            </a:xfrm>
            <a:custGeom>
              <a:rect l="l" t="t"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45" name=""/>
            <p:cNvSpPr/>
            <p:nvPr/>
          </p:nvSpPr>
          <p:spPr>
            <a:xfrm>
              <a:off x="869" y="3340"/>
              <a:ext cx="203" cy="56"/>
            </a:xfrm>
            <a:custGeom>
              <a:rect l="l" t="t"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46" name=""/>
            <p:cNvSpPr/>
            <p:nvPr/>
          </p:nvSpPr>
          <p:spPr>
            <a:xfrm>
              <a:off x="859" y="3386"/>
              <a:ext cx="207" cy="172"/>
            </a:xfrm>
            <a:custGeom>
              <a:rect l="l" t="t"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47" name=""/>
            <p:cNvSpPr/>
            <p:nvPr/>
          </p:nvSpPr>
          <p:spPr>
            <a:xfrm>
              <a:off x="996" y="3305"/>
              <a:ext cx="126" cy="318"/>
            </a:xfrm>
            <a:custGeom>
              <a:rect l="l" t="t"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9448" name=""/>
          <p:cNvGrpSpPr/>
          <p:nvPr/>
        </p:nvGrpSpPr>
        <p:grpSpPr>
          <a:xfrm>
            <a:off x="6934200" y="-7938"/>
            <a:ext cx="2317750" cy="2063750"/>
            <a:chOff x="4080" y="-5"/>
            <a:chExt cx="1748" cy="1556"/>
          </a:xfrm>
        </p:grpSpPr>
        <p:sp>
          <p:nvSpPr>
            <p:cNvPr id="9449" name=""/>
            <p:cNvSpPr/>
            <p:nvPr/>
          </p:nvSpPr>
          <p:spPr>
            <a:xfrm>
              <a:off x="4161" y="-5"/>
              <a:ext cx="1586" cy="1443"/>
            </a:xfrm>
            <a:custGeom>
              <a:rect l="l" t="t" r="r" b="b"/>
              <a:pathLst>
                <a:path w="546" h="497">
                  <a:moveTo>
                    <a:pt x="23" y="4"/>
                  </a:moveTo>
                  <a:cubicBezTo>
                    <a:pt x="23" y="4"/>
                    <a:pt x="0" y="34"/>
                    <a:pt x="11" y="71"/>
                  </a:cubicBezTo>
                  <a:cubicBezTo>
                    <a:pt x="19" y="100"/>
                    <a:pt x="25" y="393"/>
                    <a:pt x="25" y="393"/>
                  </a:cubicBezTo>
                  <a:cubicBezTo>
                    <a:pt x="25" y="393"/>
                    <a:pt x="42" y="452"/>
                    <a:pt x="54" y="457"/>
                  </a:cubicBezTo>
                  <a:cubicBezTo>
                    <a:pt x="66" y="462"/>
                    <a:pt x="158" y="482"/>
                    <a:pt x="158" y="482"/>
                  </a:cubicBezTo>
                  <a:cubicBezTo>
                    <a:pt x="158" y="482"/>
                    <a:pt x="191" y="497"/>
                    <a:pt x="204" y="495"/>
                  </a:cubicBezTo>
                  <a:cubicBezTo>
                    <a:pt x="217" y="494"/>
                    <a:pt x="506" y="487"/>
                    <a:pt x="520" y="475"/>
                  </a:cubicBezTo>
                  <a:cubicBezTo>
                    <a:pt x="533" y="463"/>
                    <a:pt x="546" y="218"/>
                    <a:pt x="533" y="167"/>
                  </a:cubicBezTo>
                  <a:cubicBezTo>
                    <a:pt x="520" y="117"/>
                    <a:pt x="404" y="14"/>
                    <a:pt x="369" y="16"/>
                  </a:cubicBezTo>
                  <a:cubicBezTo>
                    <a:pt x="335" y="17"/>
                    <a:pt x="249" y="29"/>
                    <a:pt x="249" y="29"/>
                  </a:cubicBezTo>
                  <a:lnTo>
                    <a:pt x="198" y="11"/>
                  </a:lnTo>
                  <a:lnTo>
                    <a:pt x="151" y="2"/>
                  </a:lnTo>
                  <a:cubicBezTo>
                    <a:pt x="151" y="2"/>
                    <a:pt x="79" y="0"/>
                    <a:pt x="23" y="4"/>
                  </a:cubicBezTo>
                  <a:close/>
                </a:path>
              </a:pathLst>
            </a:custGeom>
            <a:solidFill>
              <a:schemeClr val="accent2"/>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nvGrpSpPr>
            <p:cNvPr id="9450" name=""/>
            <p:cNvGrpSpPr/>
            <p:nvPr/>
          </p:nvGrpSpPr>
          <p:grpSpPr>
            <a:xfrm>
              <a:off x="4080" y="0"/>
              <a:ext cx="1748" cy="1551"/>
              <a:chOff x="2918" y="18"/>
              <a:chExt cx="2958" cy="2699"/>
            </a:xfrm>
          </p:grpSpPr>
          <p:sp>
            <p:nvSpPr>
              <p:cNvPr id="9451" name=""/>
              <p:cNvSpPr/>
              <p:nvPr/>
            </p:nvSpPr>
            <p:spPr>
              <a:xfrm>
                <a:off x="3060" y="18"/>
                <a:ext cx="490" cy="187"/>
              </a:xfrm>
              <a:custGeom>
                <a:rect l="l" t="t" r="r" b="b"/>
                <a:pathLst>
                  <a:path w="97" h="37">
                    <a:moveTo>
                      <a:pt x="71" y="25"/>
                    </a:moveTo>
                    <a:cubicBezTo>
                      <a:pt x="81" y="22"/>
                      <a:pt x="87" y="21"/>
                      <a:pt x="91" y="20"/>
                    </a:cubicBezTo>
                    <a:cubicBezTo>
                      <a:pt x="91" y="19"/>
                      <a:pt x="91" y="19"/>
                      <a:pt x="92" y="17"/>
                    </a:cubicBezTo>
                    <a:cubicBezTo>
                      <a:pt x="97" y="11"/>
                      <a:pt x="95" y="4"/>
                      <a:pt x="88" y="0"/>
                    </a:cubicBezTo>
                    <a:lnTo>
                      <a:pt x="25" y="0"/>
                    </a:lnTo>
                    <a:cubicBezTo>
                      <a:pt x="10" y="3"/>
                      <a:pt x="0" y="10"/>
                      <a:pt x="10" y="22"/>
                    </a:cubicBezTo>
                    <a:cubicBezTo>
                      <a:pt x="10" y="22"/>
                      <a:pt x="28" y="37"/>
                      <a:pt x="71" y="25"/>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52" name=""/>
              <p:cNvSpPr/>
              <p:nvPr/>
            </p:nvSpPr>
            <p:spPr>
              <a:xfrm>
                <a:off x="2918" y="18"/>
                <a:ext cx="2958" cy="2699"/>
              </a:xfrm>
              <a:custGeom>
                <a:rect l="l" t="t" r="r" b="b"/>
                <a:pathLst>
                  <a:path w="585" h="534">
                    <a:moveTo>
                      <a:pt x="554" y="76"/>
                    </a:moveTo>
                    <a:cubicBezTo>
                      <a:pt x="551" y="32"/>
                      <a:pt x="543" y="9"/>
                      <a:pt x="504" y="1"/>
                    </a:cubicBezTo>
                    <a:cubicBezTo>
                      <a:pt x="500" y="1"/>
                      <a:pt x="494" y="0"/>
                      <a:pt x="486" y="0"/>
                    </a:cubicBezTo>
                    <a:lnTo>
                      <a:pt x="157" y="0"/>
                    </a:lnTo>
                    <a:cubicBezTo>
                      <a:pt x="156" y="5"/>
                      <a:pt x="153" y="17"/>
                      <a:pt x="158" y="17"/>
                    </a:cubicBezTo>
                    <a:cubicBezTo>
                      <a:pt x="171" y="17"/>
                      <a:pt x="223" y="21"/>
                      <a:pt x="225" y="21"/>
                    </a:cubicBezTo>
                    <a:cubicBezTo>
                      <a:pt x="226" y="21"/>
                      <a:pt x="250" y="16"/>
                      <a:pt x="237" y="28"/>
                    </a:cubicBezTo>
                    <a:cubicBezTo>
                      <a:pt x="223" y="41"/>
                      <a:pt x="192" y="41"/>
                      <a:pt x="174" y="39"/>
                    </a:cubicBezTo>
                    <a:cubicBezTo>
                      <a:pt x="131" y="36"/>
                      <a:pt x="152" y="56"/>
                      <a:pt x="168" y="56"/>
                    </a:cubicBezTo>
                    <a:cubicBezTo>
                      <a:pt x="218" y="56"/>
                      <a:pt x="228" y="68"/>
                      <a:pt x="207" y="71"/>
                    </a:cubicBezTo>
                    <a:cubicBezTo>
                      <a:pt x="186" y="74"/>
                      <a:pt x="182" y="73"/>
                      <a:pt x="162" y="76"/>
                    </a:cubicBezTo>
                    <a:cubicBezTo>
                      <a:pt x="7" y="101"/>
                      <a:pt x="59" y="60"/>
                      <a:pt x="74" y="60"/>
                    </a:cubicBezTo>
                    <a:cubicBezTo>
                      <a:pt x="139" y="59"/>
                      <a:pt x="123" y="37"/>
                      <a:pt x="107" y="42"/>
                    </a:cubicBezTo>
                    <a:cubicBezTo>
                      <a:pt x="91" y="46"/>
                      <a:pt x="34" y="27"/>
                      <a:pt x="26" y="63"/>
                    </a:cubicBezTo>
                    <a:cubicBezTo>
                      <a:pt x="19" y="100"/>
                      <a:pt x="42" y="282"/>
                      <a:pt x="36" y="317"/>
                    </a:cubicBezTo>
                    <a:cubicBezTo>
                      <a:pt x="0" y="534"/>
                      <a:pt x="199" y="487"/>
                      <a:pt x="199" y="487"/>
                    </a:cubicBezTo>
                    <a:cubicBezTo>
                      <a:pt x="156" y="453"/>
                      <a:pt x="174" y="421"/>
                      <a:pt x="171" y="403"/>
                    </a:cubicBezTo>
                    <a:cubicBezTo>
                      <a:pt x="161" y="345"/>
                      <a:pt x="154" y="337"/>
                      <a:pt x="144" y="341"/>
                    </a:cubicBezTo>
                    <a:cubicBezTo>
                      <a:pt x="121" y="352"/>
                      <a:pt x="123" y="358"/>
                      <a:pt x="126" y="367"/>
                    </a:cubicBezTo>
                    <a:cubicBezTo>
                      <a:pt x="142" y="416"/>
                      <a:pt x="105" y="376"/>
                      <a:pt x="105" y="376"/>
                    </a:cubicBezTo>
                    <a:cubicBezTo>
                      <a:pt x="98" y="380"/>
                      <a:pt x="95" y="390"/>
                      <a:pt x="99" y="399"/>
                    </a:cubicBezTo>
                    <a:cubicBezTo>
                      <a:pt x="131" y="463"/>
                      <a:pt x="101" y="446"/>
                      <a:pt x="94" y="435"/>
                    </a:cubicBezTo>
                    <a:cubicBezTo>
                      <a:pt x="61" y="390"/>
                      <a:pt x="92" y="366"/>
                      <a:pt x="88" y="352"/>
                    </a:cubicBezTo>
                    <a:cubicBezTo>
                      <a:pt x="75" y="295"/>
                      <a:pt x="118" y="274"/>
                      <a:pt x="124" y="265"/>
                    </a:cubicBezTo>
                    <a:cubicBezTo>
                      <a:pt x="130" y="256"/>
                      <a:pt x="127" y="253"/>
                      <a:pt x="129" y="234"/>
                    </a:cubicBezTo>
                    <a:cubicBezTo>
                      <a:pt x="136" y="195"/>
                      <a:pt x="155" y="216"/>
                      <a:pt x="153" y="228"/>
                    </a:cubicBezTo>
                    <a:cubicBezTo>
                      <a:pt x="148" y="274"/>
                      <a:pt x="176" y="242"/>
                      <a:pt x="186" y="228"/>
                    </a:cubicBezTo>
                    <a:cubicBezTo>
                      <a:pt x="218" y="186"/>
                      <a:pt x="214" y="229"/>
                      <a:pt x="209" y="237"/>
                    </a:cubicBezTo>
                    <a:cubicBezTo>
                      <a:pt x="203" y="244"/>
                      <a:pt x="198" y="255"/>
                      <a:pt x="200" y="260"/>
                    </a:cubicBezTo>
                    <a:cubicBezTo>
                      <a:pt x="208" y="283"/>
                      <a:pt x="193" y="305"/>
                      <a:pt x="188" y="306"/>
                    </a:cubicBezTo>
                    <a:cubicBezTo>
                      <a:pt x="184" y="308"/>
                      <a:pt x="170" y="314"/>
                      <a:pt x="170" y="332"/>
                    </a:cubicBezTo>
                    <a:cubicBezTo>
                      <a:pt x="171" y="350"/>
                      <a:pt x="192" y="382"/>
                      <a:pt x="192" y="395"/>
                    </a:cubicBezTo>
                    <a:cubicBezTo>
                      <a:pt x="193" y="492"/>
                      <a:pt x="236" y="499"/>
                      <a:pt x="255" y="497"/>
                    </a:cubicBezTo>
                    <a:cubicBezTo>
                      <a:pt x="275" y="496"/>
                      <a:pt x="445" y="490"/>
                      <a:pt x="515" y="483"/>
                    </a:cubicBezTo>
                    <a:cubicBezTo>
                      <a:pt x="585" y="477"/>
                      <a:pt x="538" y="458"/>
                      <a:pt x="518" y="458"/>
                    </a:cubicBezTo>
                    <a:cubicBezTo>
                      <a:pt x="467" y="458"/>
                      <a:pt x="454" y="427"/>
                      <a:pt x="454" y="427"/>
                    </a:cubicBezTo>
                    <a:cubicBezTo>
                      <a:pt x="454" y="427"/>
                      <a:pt x="453" y="405"/>
                      <a:pt x="431" y="400"/>
                    </a:cubicBezTo>
                    <a:cubicBezTo>
                      <a:pt x="376" y="385"/>
                      <a:pt x="411" y="353"/>
                      <a:pt x="425" y="345"/>
                    </a:cubicBezTo>
                    <a:cubicBezTo>
                      <a:pt x="438" y="338"/>
                      <a:pt x="430" y="335"/>
                      <a:pt x="420" y="329"/>
                    </a:cubicBezTo>
                    <a:cubicBezTo>
                      <a:pt x="398" y="316"/>
                      <a:pt x="394" y="300"/>
                      <a:pt x="396" y="270"/>
                    </a:cubicBezTo>
                    <a:cubicBezTo>
                      <a:pt x="397" y="240"/>
                      <a:pt x="416" y="249"/>
                      <a:pt x="416" y="249"/>
                    </a:cubicBezTo>
                    <a:cubicBezTo>
                      <a:pt x="416" y="249"/>
                      <a:pt x="448" y="262"/>
                      <a:pt x="460" y="256"/>
                    </a:cubicBezTo>
                    <a:cubicBezTo>
                      <a:pt x="472" y="250"/>
                      <a:pt x="467" y="239"/>
                      <a:pt x="461" y="244"/>
                    </a:cubicBezTo>
                    <a:cubicBezTo>
                      <a:pt x="455" y="248"/>
                      <a:pt x="412" y="244"/>
                      <a:pt x="407" y="223"/>
                    </a:cubicBezTo>
                    <a:cubicBezTo>
                      <a:pt x="403" y="202"/>
                      <a:pt x="418" y="213"/>
                      <a:pt x="422" y="214"/>
                    </a:cubicBezTo>
                    <a:cubicBezTo>
                      <a:pt x="427" y="216"/>
                      <a:pt x="427" y="220"/>
                      <a:pt x="439" y="226"/>
                    </a:cubicBezTo>
                    <a:cubicBezTo>
                      <a:pt x="468" y="241"/>
                      <a:pt x="454" y="224"/>
                      <a:pt x="454" y="224"/>
                    </a:cubicBezTo>
                    <a:cubicBezTo>
                      <a:pt x="454" y="224"/>
                      <a:pt x="454" y="224"/>
                      <a:pt x="438" y="209"/>
                    </a:cubicBezTo>
                    <a:cubicBezTo>
                      <a:pt x="423" y="194"/>
                      <a:pt x="406" y="199"/>
                      <a:pt x="389" y="199"/>
                    </a:cubicBezTo>
                    <a:cubicBezTo>
                      <a:pt x="373" y="199"/>
                      <a:pt x="376" y="211"/>
                      <a:pt x="376" y="211"/>
                    </a:cubicBezTo>
                    <a:cubicBezTo>
                      <a:pt x="376" y="211"/>
                      <a:pt x="373" y="242"/>
                      <a:pt x="370" y="291"/>
                    </a:cubicBezTo>
                    <a:cubicBezTo>
                      <a:pt x="368" y="341"/>
                      <a:pt x="360" y="347"/>
                      <a:pt x="357" y="343"/>
                    </a:cubicBezTo>
                    <a:cubicBezTo>
                      <a:pt x="354" y="338"/>
                      <a:pt x="350" y="313"/>
                      <a:pt x="350" y="305"/>
                    </a:cubicBezTo>
                    <a:cubicBezTo>
                      <a:pt x="350" y="298"/>
                      <a:pt x="345" y="264"/>
                      <a:pt x="347" y="230"/>
                    </a:cubicBezTo>
                    <a:cubicBezTo>
                      <a:pt x="350" y="195"/>
                      <a:pt x="356" y="210"/>
                      <a:pt x="334" y="201"/>
                    </a:cubicBezTo>
                    <a:cubicBezTo>
                      <a:pt x="311" y="192"/>
                      <a:pt x="323" y="182"/>
                      <a:pt x="331" y="182"/>
                    </a:cubicBezTo>
                    <a:cubicBezTo>
                      <a:pt x="338" y="182"/>
                      <a:pt x="350" y="189"/>
                      <a:pt x="352" y="181"/>
                    </a:cubicBezTo>
                    <a:cubicBezTo>
                      <a:pt x="356" y="160"/>
                      <a:pt x="359" y="141"/>
                      <a:pt x="347" y="136"/>
                    </a:cubicBezTo>
                    <a:cubicBezTo>
                      <a:pt x="322" y="127"/>
                      <a:pt x="332" y="121"/>
                      <a:pt x="341" y="118"/>
                    </a:cubicBezTo>
                    <a:cubicBezTo>
                      <a:pt x="350" y="115"/>
                      <a:pt x="352" y="94"/>
                      <a:pt x="339" y="99"/>
                    </a:cubicBezTo>
                    <a:cubicBezTo>
                      <a:pt x="313" y="107"/>
                      <a:pt x="316" y="85"/>
                      <a:pt x="321" y="82"/>
                    </a:cubicBezTo>
                    <a:cubicBezTo>
                      <a:pt x="325" y="79"/>
                      <a:pt x="334" y="83"/>
                      <a:pt x="331" y="62"/>
                    </a:cubicBezTo>
                    <a:cubicBezTo>
                      <a:pt x="328" y="41"/>
                      <a:pt x="347" y="34"/>
                      <a:pt x="351" y="53"/>
                    </a:cubicBezTo>
                    <a:cubicBezTo>
                      <a:pt x="354" y="73"/>
                      <a:pt x="363" y="112"/>
                      <a:pt x="369" y="103"/>
                    </a:cubicBezTo>
                    <a:cubicBezTo>
                      <a:pt x="375" y="94"/>
                      <a:pt x="385" y="57"/>
                      <a:pt x="395" y="41"/>
                    </a:cubicBezTo>
                    <a:cubicBezTo>
                      <a:pt x="406" y="24"/>
                      <a:pt x="418" y="38"/>
                      <a:pt x="415" y="47"/>
                    </a:cubicBezTo>
                    <a:cubicBezTo>
                      <a:pt x="401" y="88"/>
                      <a:pt x="426" y="90"/>
                      <a:pt x="426" y="90"/>
                    </a:cubicBezTo>
                    <a:cubicBezTo>
                      <a:pt x="426" y="90"/>
                      <a:pt x="423" y="96"/>
                      <a:pt x="409" y="95"/>
                    </a:cubicBezTo>
                    <a:cubicBezTo>
                      <a:pt x="382" y="92"/>
                      <a:pt x="393" y="110"/>
                      <a:pt x="405" y="115"/>
                    </a:cubicBezTo>
                    <a:cubicBezTo>
                      <a:pt x="431" y="124"/>
                      <a:pt x="414" y="130"/>
                      <a:pt x="401" y="130"/>
                    </a:cubicBezTo>
                    <a:cubicBezTo>
                      <a:pt x="387" y="130"/>
                      <a:pt x="381" y="134"/>
                      <a:pt x="378" y="148"/>
                    </a:cubicBezTo>
                    <a:cubicBezTo>
                      <a:pt x="369" y="191"/>
                      <a:pt x="401" y="181"/>
                      <a:pt x="401" y="181"/>
                    </a:cubicBezTo>
                    <a:cubicBezTo>
                      <a:pt x="452" y="195"/>
                      <a:pt x="528" y="188"/>
                      <a:pt x="528" y="188"/>
                    </a:cubicBezTo>
                    <a:cubicBezTo>
                      <a:pt x="543" y="192"/>
                      <a:pt x="552" y="189"/>
                      <a:pt x="558" y="181"/>
                    </a:cubicBezTo>
                    <a:lnTo>
                      <a:pt x="558" y="103"/>
                    </a:lnTo>
                    <a:cubicBezTo>
                      <a:pt x="556" y="93"/>
                      <a:pt x="555" y="84"/>
                      <a:pt x="554" y="76"/>
                    </a:cubicBezTo>
                    <a:close/>
                    <a:moveTo>
                      <a:pt x="231" y="77"/>
                    </a:moveTo>
                    <a:cubicBezTo>
                      <a:pt x="233" y="65"/>
                      <a:pt x="249" y="69"/>
                      <a:pt x="249" y="69"/>
                    </a:cubicBezTo>
                    <a:cubicBezTo>
                      <a:pt x="249" y="69"/>
                      <a:pt x="278" y="79"/>
                      <a:pt x="290" y="78"/>
                    </a:cubicBezTo>
                    <a:cubicBezTo>
                      <a:pt x="301" y="76"/>
                      <a:pt x="318" y="93"/>
                      <a:pt x="293" y="93"/>
                    </a:cubicBezTo>
                    <a:cubicBezTo>
                      <a:pt x="267" y="93"/>
                      <a:pt x="228" y="104"/>
                      <a:pt x="231" y="77"/>
                    </a:cubicBezTo>
                    <a:close/>
                    <a:moveTo>
                      <a:pt x="171" y="195"/>
                    </a:moveTo>
                    <a:cubicBezTo>
                      <a:pt x="153" y="195"/>
                      <a:pt x="46" y="237"/>
                      <a:pt x="45" y="128"/>
                    </a:cubicBezTo>
                    <a:cubicBezTo>
                      <a:pt x="45" y="104"/>
                      <a:pt x="39" y="83"/>
                      <a:pt x="69" y="98"/>
                    </a:cubicBezTo>
                    <a:cubicBezTo>
                      <a:pt x="99" y="112"/>
                      <a:pt x="72" y="111"/>
                      <a:pt x="137" y="108"/>
                    </a:cubicBezTo>
                    <a:cubicBezTo>
                      <a:pt x="137" y="108"/>
                      <a:pt x="184" y="110"/>
                      <a:pt x="191" y="106"/>
                    </a:cubicBezTo>
                    <a:cubicBezTo>
                      <a:pt x="199" y="101"/>
                      <a:pt x="192" y="91"/>
                      <a:pt x="207" y="91"/>
                    </a:cubicBezTo>
                    <a:cubicBezTo>
                      <a:pt x="222" y="90"/>
                      <a:pt x="220" y="105"/>
                      <a:pt x="220" y="105"/>
                    </a:cubicBezTo>
                    <a:cubicBezTo>
                      <a:pt x="220" y="105"/>
                      <a:pt x="207" y="124"/>
                      <a:pt x="305" y="111"/>
                    </a:cubicBezTo>
                    <a:cubicBezTo>
                      <a:pt x="317" y="109"/>
                      <a:pt x="327" y="121"/>
                      <a:pt x="302" y="121"/>
                    </a:cubicBezTo>
                    <a:cubicBezTo>
                      <a:pt x="290" y="122"/>
                      <a:pt x="272" y="128"/>
                      <a:pt x="278" y="143"/>
                    </a:cubicBezTo>
                    <a:cubicBezTo>
                      <a:pt x="284" y="158"/>
                      <a:pt x="276" y="256"/>
                      <a:pt x="276" y="256"/>
                    </a:cubicBezTo>
                    <a:cubicBezTo>
                      <a:pt x="276" y="256"/>
                      <a:pt x="271" y="274"/>
                      <a:pt x="262" y="245"/>
                    </a:cubicBezTo>
                    <a:cubicBezTo>
                      <a:pt x="259" y="235"/>
                      <a:pt x="262" y="144"/>
                      <a:pt x="260" y="137"/>
                    </a:cubicBezTo>
                    <a:cubicBezTo>
                      <a:pt x="259" y="129"/>
                      <a:pt x="217" y="122"/>
                      <a:pt x="215" y="154"/>
                    </a:cubicBezTo>
                    <a:cubicBezTo>
                      <a:pt x="214" y="185"/>
                      <a:pt x="205" y="195"/>
                      <a:pt x="171" y="195"/>
                    </a:cubicBezTo>
                    <a:close/>
                    <a:moveTo>
                      <a:pt x="237" y="231"/>
                    </a:moveTo>
                    <a:cubicBezTo>
                      <a:pt x="230" y="240"/>
                      <a:pt x="219" y="247"/>
                      <a:pt x="223" y="225"/>
                    </a:cubicBezTo>
                    <a:cubicBezTo>
                      <a:pt x="228" y="202"/>
                      <a:pt x="232" y="170"/>
                      <a:pt x="232" y="155"/>
                    </a:cubicBezTo>
                    <a:cubicBezTo>
                      <a:pt x="232" y="155"/>
                      <a:pt x="244" y="135"/>
                      <a:pt x="247" y="158"/>
                    </a:cubicBezTo>
                    <a:cubicBezTo>
                      <a:pt x="250" y="181"/>
                      <a:pt x="244" y="221"/>
                      <a:pt x="237" y="231"/>
                    </a:cubicBezTo>
                    <a:close/>
                    <a:moveTo>
                      <a:pt x="326" y="292"/>
                    </a:moveTo>
                    <a:cubicBezTo>
                      <a:pt x="327" y="320"/>
                      <a:pt x="355" y="400"/>
                      <a:pt x="286" y="399"/>
                    </a:cubicBezTo>
                    <a:cubicBezTo>
                      <a:pt x="217" y="398"/>
                      <a:pt x="214" y="409"/>
                      <a:pt x="215" y="321"/>
                    </a:cubicBezTo>
                    <a:cubicBezTo>
                      <a:pt x="216" y="236"/>
                      <a:pt x="225" y="253"/>
                      <a:pt x="230" y="264"/>
                    </a:cubicBezTo>
                    <a:cubicBezTo>
                      <a:pt x="230" y="264"/>
                      <a:pt x="253" y="318"/>
                      <a:pt x="309" y="277"/>
                    </a:cubicBezTo>
                    <a:cubicBezTo>
                      <a:pt x="319" y="269"/>
                      <a:pt x="324" y="263"/>
                      <a:pt x="326" y="292"/>
                    </a:cubicBezTo>
                    <a:close/>
                    <a:moveTo>
                      <a:pt x="318" y="133"/>
                    </a:moveTo>
                    <a:cubicBezTo>
                      <a:pt x="338" y="148"/>
                      <a:pt x="316" y="165"/>
                      <a:pt x="316" y="165"/>
                    </a:cubicBezTo>
                    <a:cubicBezTo>
                      <a:pt x="316" y="165"/>
                      <a:pt x="302" y="189"/>
                      <a:pt x="313" y="213"/>
                    </a:cubicBezTo>
                    <a:cubicBezTo>
                      <a:pt x="324" y="237"/>
                      <a:pt x="324" y="265"/>
                      <a:pt x="301" y="239"/>
                    </a:cubicBezTo>
                    <a:cubicBezTo>
                      <a:pt x="279" y="214"/>
                      <a:pt x="293" y="156"/>
                      <a:pt x="299" y="144"/>
                    </a:cubicBezTo>
                    <a:cubicBezTo>
                      <a:pt x="299" y="144"/>
                      <a:pt x="299" y="118"/>
                      <a:pt x="318" y="133"/>
                    </a:cubicBezTo>
                    <a:close/>
                    <a:moveTo>
                      <a:pt x="507" y="179"/>
                    </a:moveTo>
                    <a:cubicBezTo>
                      <a:pt x="498" y="185"/>
                      <a:pt x="507" y="179"/>
                      <a:pt x="465" y="177"/>
                    </a:cubicBezTo>
                    <a:cubicBezTo>
                      <a:pt x="423" y="176"/>
                      <a:pt x="461" y="162"/>
                      <a:pt x="461" y="162"/>
                    </a:cubicBezTo>
                    <a:cubicBezTo>
                      <a:pt x="565" y="166"/>
                      <a:pt x="516" y="173"/>
                      <a:pt x="507" y="179"/>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53" name=""/>
              <p:cNvSpPr/>
              <p:nvPr/>
            </p:nvSpPr>
            <p:spPr>
              <a:xfrm>
                <a:off x="3621" y="1287"/>
                <a:ext cx="238" cy="283"/>
              </a:xfrm>
              <a:custGeom>
                <a:rect l="l" t="t" r="r" b="b"/>
                <a:pathLst>
                  <a:path w="47" h="56">
                    <a:moveTo>
                      <a:pt x="40" y="15"/>
                    </a:moveTo>
                    <a:cubicBezTo>
                      <a:pt x="37" y="0"/>
                      <a:pt x="0" y="23"/>
                      <a:pt x="27" y="56"/>
                    </a:cubicBezTo>
                    <a:cubicBezTo>
                      <a:pt x="27" y="56"/>
                      <a:pt x="47" y="49"/>
                      <a:pt x="40" y="15"/>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54" name=""/>
              <p:cNvSpPr/>
              <p:nvPr/>
            </p:nvSpPr>
            <p:spPr>
              <a:xfrm>
                <a:off x="3403" y="1403"/>
                <a:ext cx="208" cy="379"/>
              </a:xfrm>
              <a:custGeom>
                <a:rect l="l" t="t" r="r" b="b"/>
                <a:pathLst>
                  <a:path w="41" h="75">
                    <a:moveTo>
                      <a:pt x="19" y="27"/>
                    </a:moveTo>
                    <a:cubicBezTo>
                      <a:pt x="0" y="54"/>
                      <a:pt x="6" y="63"/>
                      <a:pt x="12" y="69"/>
                    </a:cubicBezTo>
                    <a:cubicBezTo>
                      <a:pt x="18" y="75"/>
                      <a:pt x="30" y="74"/>
                      <a:pt x="40" y="45"/>
                    </a:cubicBezTo>
                    <a:cubicBezTo>
                      <a:pt x="40" y="45"/>
                      <a:pt x="32" y="31"/>
                      <a:pt x="37" y="24"/>
                    </a:cubicBezTo>
                    <a:cubicBezTo>
                      <a:pt x="41" y="16"/>
                      <a:pt x="38" y="0"/>
                      <a:pt x="19" y="27"/>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55" name=""/>
              <p:cNvSpPr/>
              <p:nvPr/>
            </p:nvSpPr>
            <p:spPr>
              <a:xfrm>
                <a:off x="3272" y="645"/>
                <a:ext cx="683" cy="318"/>
              </a:xfrm>
              <a:custGeom>
                <a:rect l="l" t="t" r="r" b="b"/>
                <a:pathLst>
                  <a:path w="135" h="62">
                    <a:moveTo>
                      <a:pt x="112" y="4"/>
                    </a:moveTo>
                    <a:cubicBezTo>
                      <a:pt x="105" y="9"/>
                      <a:pt x="24" y="4"/>
                      <a:pt x="24" y="4"/>
                    </a:cubicBezTo>
                    <a:cubicBezTo>
                      <a:pt x="15" y="4"/>
                      <a:pt x="3" y="1"/>
                      <a:pt x="2" y="25"/>
                    </a:cubicBezTo>
                    <a:cubicBezTo>
                      <a:pt x="0" y="63"/>
                      <a:pt x="48" y="58"/>
                      <a:pt x="60" y="58"/>
                    </a:cubicBezTo>
                    <a:cubicBezTo>
                      <a:pt x="72" y="58"/>
                      <a:pt x="84" y="48"/>
                      <a:pt x="96" y="54"/>
                    </a:cubicBezTo>
                    <a:cubicBezTo>
                      <a:pt x="96" y="54"/>
                      <a:pt x="107" y="63"/>
                      <a:pt x="113" y="53"/>
                    </a:cubicBezTo>
                    <a:cubicBezTo>
                      <a:pt x="135" y="13"/>
                      <a:pt x="120" y="0"/>
                      <a:pt x="112" y="4"/>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56" name=""/>
              <p:cNvSpPr/>
              <p:nvPr/>
            </p:nvSpPr>
            <p:spPr>
              <a:xfrm>
                <a:off x="4046" y="1545"/>
                <a:ext cx="490" cy="515"/>
              </a:xfrm>
              <a:custGeom>
                <a:rect l="l" t="t" r="r" b="b"/>
                <a:pathLst>
                  <a:path w="97" h="102">
                    <a:moveTo>
                      <a:pt x="67" y="5"/>
                    </a:moveTo>
                    <a:cubicBezTo>
                      <a:pt x="55" y="10"/>
                      <a:pt x="31" y="5"/>
                      <a:pt x="31" y="5"/>
                    </a:cubicBezTo>
                    <a:cubicBezTo>
                      <a:pt x="0" y="6"/>
                      <a:pt x="16" y="39"/>
                      <a:pt x="12" y="57"/>
                    </a:cubicBezTo>
                    <a:cubicBezTo>
                      <a:pt x="8" y="76"/>
                      <a:pt x="63" y="102"/>
                      <a:pt x="79" y="62"/>
                    </a:cubicBezTo>
                    <a:cubicBezTo>
                      <a:pt x="97" y="20"/>
                      <a:pt x="79" y="0"/>
                      <a:pt x="67" y="5"/>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57" name=""/>
              <p:cNvSpPr/>
              <p:nvPr/>
            </p:nvSpPr>
            <p:spPr>
              <a:xfrm>
                <a:off x="5173" y="1024"/>
                <a:ext cx="501" cy="96"/>
              </a:xfrm>
              <a:custGeom>
                <a:rect l="l" t="t" r="r" b="b"/>
                <a:pathLst>
                  <a:path w="99" h="19">
                    <a:moveTo>
                      <a:pt x="15" y="0"/>
                    </a:moveTo>
                    <a:cubicBezTo>
                      <a:pt x="0" y="0"/>
                      <a:pt x="19" y="19"/>
                      <a:pt x="40" y="15"/>
                    </a:cubicBezTo>
                    <a:cubicBezTo>
                      <a:pt x="99" y="1"/>
                      <a:pt x="15" y="0"/>
                      <a:pt x="15" y="0"/>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58" name=""/>
              <p:cNvSpPr/>
              <p:nvPr/>
            </p:nvSpPr>
            <p:spPr>
              <a:xfrm>
                <a:off x="5340" y="1004"/>
                <a:ext cx="385" cy="237"/>
              </a:xfrm>
              <a:custGeom>
                <a:rect l="l" t="t" r="r" b="b"/>
                <a:pathLst>
                  <a:path w="76" h="47">
                    <a:moveTo>
                      <a:pt x="21" y="37"/>
                    </a:moveTo>
                    <a:cubicBezTo>
                      <a:pt x="21" y="37"/>
                      <a:pt x="50" y="47"/>
                      <a:pt x="70" y="17"/>
                    </a:cubicBezTo>
                    <a:cubicBezTo>
                      <a:pt x="76" y="7"/>
                      <a:pt x="65" y="0"/>
                      <a:pt x="48" y="3"/>
                    </a:cubicBezTo>
                    <a:cubicBezTo>
                      <a:pt x="39" y="5"/>
                      <a:pt x="39" y="32"/>
                      <a:pt x="19" y="32"/>
                    </a:cubicBezTo>
                    <a:cubicBezTo>
                      <a:pt x="0" y="32"/>
                      <a:pt x="21" y="37"/>
                      <a:pt x="21" y="37"/>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59" name=""/>
              <p:cNvSpPr/>
              <p:nvPr/>
            </p:nvSpPr>
            <p:spPr>
              <a:xfrm>
                <a:off x="5325" y="1201"/>
                <a:ext cx="415" cy="187"/>
              </a:xfrm>
              <a:custGeom>
                <a:rect l="l" t="t" r="r" b="b"/>
                <a:pathLst>
                  <a:path w="82" h="37">
                    <a:moveTo>
                      <a:pt x="72" y="6"/>
                    </a:moveTo>
                    <a:cubicBezTo>
                      <a:pt x="57" y="23"/>
                      <a:pt x="24" y="17"/>
                      <a:pt x="24" y="17"/>
                    </a:cubicBezTo>
                    <a:cubicBezTo>
                      <a:pt x="24" y="17"/>
                      <a:pt x="0" y="16"/>
                      <a:pt x="17" y="26"/>
                    </a:cubicBezTo>
                    <a:cubicBezTo>
                      <a:pt x="33" y="37"/>
                      <a:pt x="53" y="32"/>
                      <a:pt x="76" y="23"/>
                    </a:cubicBezTo>
                    <a:cubicBezTo>
                      <a:pt x="78" y="22"/>
                      <a:pt x="80" y="21"/>
                      <a:pt x="82" y="20"/>
                    </a:cubicBezTo>
                    <a:lnTo>
                      <a:pt x="82" y="0"/>
                    </a:lnTo>
                    <a:cubicBezTo>
                      <a:pt x="79" y="1"/>
                      <a:pt x="75" y="2"/>
                      <a:pt x="72" y="6"/>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60" name=""/>
              <p:cNvSpPr/>
              <p:nvPr/>
            </p:nvSpPr>
            <p:spPr>
              <a:xfrm>
                <a:off x="5001" y="1378"/>
                <a:ext cx="698" cy="167"/>
              </a:xfrm>
              <a:custGeom>
                <a:rect l="l" t="t" r="r" b="b"/>
                <a:pathLst>
                  <a:path w="138" h="33">
                    <a:moveTo>
                      <a:pt x="21" y="1"/>
                    </a:moveTo>
                    <a:cubicBezTo>
                      <a:pt x="21" y="1"/>
                      <a:pt x="0" y="8"/>
                      <a:pt x="8" y="14"/>
                    </a:cubicBezTo>
                    <a:cubicBezTo>
                      <a:pt x="15" y="20"/>
                      <a:pt x="48" y="22"/>
                      <a:pt x="57" y="22"/>
                    </a:cubicBezTo>
                    <a:cubicBezTo>
                      <a:pt x="66" y="22"/>
                      <a:pt x="96" y="33"/>
                      <a:pt x="117" y="23"/>
                    </a:cubicBezTo>
                    <a:cubicBezTo>
                      <a:pt x="138" y="12"/>
                      <a:pt x="123" y="9"/>
                      <a:pt x="114" y="8"/>
                    </a:cubicBezTo>
                    <a:cubicBezTo>
                      <a:pt x="105" y="6"/>
                      <a:pt x="102" y="0"/>
                      <a:pt x="82" y="3"/>
                    </a:cubicBezTo>
                    <a:cubicBezTo>
                      <a:pt x="37" y="11"/>
                      <a:pt x="21" y="1"/>
                      <a:pt x="21" y="1"/>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61" name=""/>
              <p:cNvSpPr/>
              <p:nvPr/>
            </p:nvSpPr>
            <p:spPr>
              <a:xfrm>
                <a:off x="5077" y="1540"/>
                <a:ext cx="567" cy="146"/>
              </a:xfrm>
              <a:custGeom>
                <a:rect l="l" t="t" r="r" b="b"/>
                <a:pathLst>
                  <a:path w="112" h="28">
                    <a:moveTo>
                      <a:pt x="98" y="19"/>
                    </a:moveTo>
                    <a:cubicBezTo>
                      <a:pt x="112" y="13"/>
                      <a:pt x="111" y="0"/>
                      <a:pt x="103" y="4"/>
                    </a:cubicBezTo>
                    <a:cubicBezTo>
                      <a:pt x="96" y="9"/>
                      <a:pt x="83" y="10"/>
                      <a:pt x="74" y="10"/>
                    </a:cubicBezTo>
                    <a:cubicBezTo>
                      <a:pt x="65" y="11"/>
                      <a:pt x="45" y="3"/>
                      <a:pt x="36" y="6"/>
                    </a:cubicBezTo>
                    <a:cubicBezTo>
                      <a:pt x="27" y="9"/>
                      <a:pt x="2" y="4"/>
                      <a:pt x="2" y="4"/>
                    </a:cubicBezTo>
                    <a:cubicBezTo>
                      <a:pt x="0" y="29"/>
                      <a:pt x="83" y="25"/>
                      <a:pt x="98" y="19"/>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62" name=""/>
              <p:cNvSpPr/>
              <p:nvPr/>
            </p:nvSpPr>
            <p:spPr>
              <a:xfrm>
                <a:off x="5042" y="1656"/>
                <a:ext cx="581" cy="480"/>
              </a:xfrm>
              <a:custGeom>
                <a:rect l="l" t="t" r="r" b="b"/>
                <a:pathLst>
                  <a:path w="115" h="95">
                    <a:moveTo>
                      <a:pt x="3" y="53"/>
                    </a:moveTo>
                    <a:cubicBezTo>
                      <a:pt x="5" y="60"/>
                      <a:pt x="14" y="68"/>
                      <a:pt x="26" y="54"/>
                    </a:cubicBezTo>
                    <a:cubicBezTo>
                      <a:pt x="48" y="29"/>
                      <a:pt x="48" y="72"/>
                      <a:pt x="50" y="77"/>
                    </a:cubicBezTo>
                    <a:cubicBezTo>
                      <a:pt x="51" y="81"/>
                      <a:pt x="54" y="95"/>
                      <a:pt x="59" y="84"/>
                    </a:cubicBezTo>
                    <a:cubicBezTo>
                      <a:pt x="63" y="74"/>
                      <a:pt x="70" y="39"/>
                      <a:pt x="81" y="52"/>
                    </a:cubicBezTo>
                    <a:cubicBezTo>
                      <a:pt x="100" y="76"/>
                      <a:pt x="115" y="54"/>
                      <a:pt x="111" y="52"/>
                    </a:cubicBezTo>
                    <a:cubicBezTo>
                      <a:pt x="106" y="51"/>
                      <a:pt x="79" y="37"/>
                      <a:pt x="79" y="27"/>
                    </a:cubicBezTo>
                    <a:cubicBezTo>
                      <a:pt x="79" y="16"/>
                      <a:pt x="42" y="0"/>
                      <a:pt x="37" y="16"/>
                    </a:cubicBezTo>
                    <a:cubicBezTo>
                      <a:pt x="33" y="33"/>
                      <a:pt x="12" y="41"/>
                      <a:pt x="12" y="41"/>
                    </a:cubicBezTo>
                    <a:cubicBezTo>
                      <a:pt x="0" y="44"/>
                      <a:pt x="2" y="45"/>
                      <a:pt x="3" y="53"/>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463" name=""/>
              <p:cNvSpPr/>
              <p:nvPr/>
            </p:nvSpPr>
            <p:spPr>
              <a:xfrm>
                <a:off x="5421" y="1464"/>
                <a:ext cx="329" cy="854"/>
              </a:xfrm>
              <a:custGeom>
                <a:rect l="l" t="t" r="r" b="b"/>
                <a:pathLst>
                  <a:path w="65" h="169">
                    <a:moveTo>
                      <a:pt x="51" y="40"/>
                    </a:moveTo>
                    <a:cubicBezTo>
                      <a:pt x="44" y="46"/>
                      <a:pt x="30" y="49"/>
                      <a:pt x="22" y="49"/>
                    </a:cubicBezTo>
                    <a:cubicBezTo>
                      <a:pt x="13" y="48"/>
                      <a:pt x="14" y="56"/>
                      <a:pt x="22" y="59"/>
                    </a:cubicBezTo>
                    <a:cubicBezTo>
                      <a:pt x="30" y="62"/>
                      <a:pt x="49" y="75"/>
                      <a:pt x="50" y="90"/>
                    </a:cubicBezTo>
                    <a:cubicBezTo>
                      <a:pt x="50" y="104"/>
                      <a:pt x="51" y="115"/>
                      <a:pt x="34" y="118"/>
                    </a:cubicBezTo>
                    <a:cubicBezTo>
                      <a:pt x="18" y="122"/>
                      <a:pt x="3" y="124"/>
                      <a:pt x="0" y="148"/>
                    </a:cubicBezTo>
                    <a:cubicBezTo>
                      <a:pt x="0" y="148"/>
                      <a:pt x="10" y="154"/>
                      <a:pt x="17" y="155"/>
                    </a:cubicBezTo>
                    <a:cubicBezTo>
                      <a:pt x="23" y="155"/>
                      <a:pt x="42" y="163"/>
                      <a:pt x="47" y="166"/>
                    </a:cubicBezTo>
                    <a:cubicBezTo>
                      <a:pt x="51" y="169"/>
                      <a:pt x="58" y="167"/>
                      <a:pt x="63" y="162"/>
                    </a:cubicBezTo>
                    <a:lnTo>
                      <a:pt x="65" y="0"/>
                    </a:lnTo>
                    <a:cubicBezTo>
                      <a:pt x="64" y="8"/>
                      <a:pt x="58" y="36"/>
                      <a:pt x="51" y="40"/>
                    </a:cubicBezTo>
                    <a:close/>
                  </a:path>
                </a:pathLst>
              </a:custGeom>
              <a:solidFill>
                <a:schemeClr val="bg1"/>
              </a:solidFill>
              <a:ln w="0">
                <a:no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sp>
        <p:nvSpPr>
          <p:cNvPr id="9464" name=""/>
          <p:cNvSpPr/>
          <p:nvPr>
            <p:ph type="title"/>
          </p:nvPr>
        </p:nvSpPr>
        <p:spPr>
          <a:xfrm>
            <a:off x="298450" y="228600"/>
            <a:ext cx="854075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t>单击此处编辑母版标题样式</a:t>
            </a:r>
          </a:p>
        </p:txBody>
      </p:sp>
      <p:sp>
        <p:nvSpPr>
          <p:cNvPr id="9465" name=""/>
          <p:cNvSpPr/>
          <p:nvPr>
            <p:ph type="body" idx="1"/>
          </p:nvPr>
        </p:nvSpPr>
        <p:spPr>
          <a:xfrm>
            <a:off x="609600" y="1600200"/>
            <a:ext cx="8153400" cy="4498975"/>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9466" name=""/>
          <p:cNvSpPr/>
          <p:nvPr>
            <p:ph type="dt" sz="half" idx="2"/>
          </p:nvPr>
        </p:nvSpPr>
        <p:spPr>
          <a:xfrm>
            <a:off x="298450" y="6245225"/>
            <a:ext cx="2289175"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endParaRPr sz="1400"/>
          </a:p>
        </p:txBody>
      </p:sp>
      <p:sp>
        <p:nvSpPr>
          <p:cNvPr id="9467" name=""/>
          <p:cNvSpPr/>
          <p:nvPr>
            <p:ph type="ftr" sz="quarter" idx="3"/>
          </p:nvPr>
        </p:nvSpPr>
        <p:spPr>
          <a:xfrm>
            <a:off x="3121025" y="6245225"/>
            <a:ext cx="2895600"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lgn="ctr"/>
            <a:fld id="{1904FAAC-E517-4005-80F6-1BCDD313EDCE}" type="footer">
              <a:rPr sz="1400"/>
              <a:t/>
            </a:fld>
            <a:endParaRPr sz="1400"/>
          </a:p>
        </p:txBody>
      </p:sp>
      <p:sp>
        <p:nvSpPr>
          <p:cNvPr id="9468" name=""/>
          <p:cNvSpPr/>
          <p:nvPr>
            <p:ph type="sldNum" sz="quarter" idx="4"/>
          </p:nvPr>
        </p:nvSpPr>
        <p:spPr>
          <a:xfrm>
            <a:off x="6550025" y="6245225"/>
            <a:ext cx="2289175"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lgn="r"/>
            <a:fld id="{5FD9474F-AF42-47F1-BD61-988CF595667D}" type="slidenum">
              <a:rPr sz="1400"/>
              <a:t>*</a:t>
            </a:fld>
            <a:endParaRPr sz="1400"/>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hf sldNum="0" hdr="0" dt="0"/>
  <p:txStyles>
    <p:titleStyle>
      <a:lvl1pPr marL="0" indent="0" algn="ctr" defTabSz="914400" rtl="0" eaLnBrk="1" fontAlgn="base" hangingPunct="1">
        <a:lnSpc>
          <a:spcPct val="100000"/>
        </a:lnSpc>
        <a:spcBef>
          <a:spcPct val="0"/>
        </a:spcBef>
        <a:spcAft>
          <a:spcPct val="0"/>
        </a:spcAft>
        <a:buClrTx/>
        <a:buSzTx/>
        <a:buFontTx/>
        <a:buNone/>
        <a:defRPr kumimoji="0" sz="4400" b="0" i="0" u="none" baseline="0">
          <a:solidFill>
            <a:schemeClr val="tx2"/>
          </a:solidFill>
          <a:latin typeface="Arial"/>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sz="2000" b="0" i="0" u="none" baseline="0">
          <a:solidFill>
            <a:schemeClr val="tx1"/>
          </a:solidFill>
          <a:latin typeface="Arial"/>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706513314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8" name=""/>
          <p:cNvSpPr/>
          <p:nvPr>
            <p:ph type="title"/>
          </p:nvPr>
        </p:nvSpPr>
        <p:spPr>
          <a:xfrm>
            <a:off x="468312" y="404812"/>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b="1">
                <a:solidFill>
                  <a:srgbClr val="FF6600"/>
                </a:solidFill>
                <a:latin typeface="黑体" pitchFamily="2" charset="-122"/>
                <a:ea typeface="黑体" pitchFamily="2" charset="-122"/>
              </a:rPr>
              <a:t>第十讲  审计报告的选择</a:t>
            </a:r>
            <a:endParaRPr b="1">
              <a:solidFill>
                <a:srgbClr val="FF6600"/>
              </a:solidFill>
              <a:latin typeface="黑体" pitchFamily="2" charset="-122"/>
              <a:ea typeface="黑体" pitchFamily="2" charset="-122"/>
            </a:endParaRPr>
          </a:p>
        </p:txBody>
      </p:sp>
      <p:sp>
        <p:nvSpPr>
          <p:cNvPr id="50179" name=""/>
          <p:cNvSpPr/>
          <p:nvPr>
            <p:ph type="body" idx="4294967295"/>
          </p:nvPr>
        </p:nvSpPr>
        <p:spPr>
          <a:xfrm>
            <a:off x="611188" y="1773238"/>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buNone/>
            </a:pPr>
            <a:r>
              <a:rPr b="1" i="1"/>
              <a:t>          审计结果的汇总与沟通</a:t>
            </a:r>
            <a:endParaRPr b="1" i="1"/>
          </a:p>
          <a:p>
            <a:pPr lvl="0">
              <a:buNone/>
            </a:pPr>
            <a:r>
              <a:rPr b="1" i="1"/>
              <a:t>          标准的法定审计报告</a:t>
            </a:r>
            <a:endParaRPr b="1" i="1"/>
          </a:p>
          <a:p>
            <a:pPr lvl="0">
              <a:buNone/>
            </a:pPr>
            <a:r>
              <a:rPr b="1" i="1"/>
              <a:t>          特定目的的审计报告</a:t>
            </a:r>
            <a:endParaRPr b="1" i="1"/>
          </a:p>
          <a:p>
            <a:pPr lvl="0">
              <a:buNone/>
            </a:pPr>
            <a:r>
              <a:rPr b="1" i="1"/>
              <a:t>          审计意见类型的决策：委托人与审计师之间的博弈</a:t>
            </a:r>
            <a:endParaRPr b="1" i="1"/>
          </a:p>
          <a:p>
            <a:pPr lvl="0">
              <a:buNone/>
            </a:pPr>
            <a:r>
              <a:rPr b="1" i="1"/>
              <a:t>          </a:t>
            </a:r>
            <a:endParaRPr b="1" i="1"/>
          </a:p>
          <a:p>
            <a:pPr lvl="0">
              <a:buNone/>
            </a:pPr>
            <a:endParaRPr b="1" i="1"/>
          </a:p>
        </p:txBody>
      </p:sp>
      <p:sp>
        <p:nvSpPr>
          <p:cNvPr id="50180" name="Date Placeholder 3"/>
          <p:cNvSpPr>
            <a:spLocks noGrp="1"/>
          </p:cNvSpPr>
          <p:nvPr>
            <p:ph type="dt" sz="half" idx="2"/>
          </p:nvPr>
        </p:nvSpPr>
        <p:spPr/>
        <p:txBody>
          <a:bodyPr/>
          <a:lstStyle/>
          <a:p>
            <a:pPr lvl="0"/>
            <a:endParaRPr sz="1400"/>
          </a:p>
        </p:txBody>
      </p:sp>
      <p:sp>
        <p:nvSpPr>
          <p:cNvPr id="50181" name="Footer Placeholder 4"/>
          <p:cNvSpPr>
            <a:spLocks noGrp="1"/>
          </p:cNvSpPr>
          <p:nvPr>
            <p:ph type="ftr" sz="quarter" idx="3"/>
          </p:nvPr>
        </p:nvSpPr>
        <p:spPr/>
        <p:txBody>
          <a:bodyPr/>
          <a:lstStyle/>
          <a:p>
            <a:pPr lvl="0" algn="ctr"/>
            <a:fld id="{37E96B3E-29C2-486A-934F-75289D5BC645}" type="footer">
              <a:rPr sz="1400"/>
              <a:t/>
            </a:fld>
            <a:endParaRPr sz="1400"/>
          </a:p>
        </p:txBody>
      </p:sp>
      <p:sp>
        <p:nvSpPr>
          <p:cNvPr id="50182" name="TextBox 5018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6738"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b="1">
                <a:ea typeface="黑体" pitchFamily="2" charset="-122"/>
              </a:rPr>
              <a:t>审计结果的汇总</a:t>
            </a:r>
            <a:endParaRPr b="1">
              <a:ea typeface="黑体" pitchFamily="2" charset="-122"/>
            </a:endParaRPr>
          </a:p>
        </p:txBody>
      </p:sp>
      <p:sp>
        <p:nvSpPr>
          <p:cNvPr id="116739" name=""/>
          <p:cNvSpPr/>
          <p:nvPr>
            <p:ph type="body" idx="4294967295"/>
          </p:nvPr>
        </p:nvSpPr>
        <p:spPr>
          <a:xfrm>
            <a:off x="539750" y="1557338"/>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rPr b="1" i="1"/>
              <a:t>编制审计差异汇总表（表1调整分录和表2重分类分录）</a:t>
            </a:r>
            <a:endParaRPr b="1" i="1"/>
          </a:p>
          <a:p>
            <a:pPr lvl="0"/>
            <a:r>
              <a:rPr b="1" i="1"/>
              <a:t>编制资产负债表和利润表的试算平衡表（表3和表4）</a:t>
            </a:r>
            <a:endParaRPr b="1" i="1"/>
          </a:p>
          <a:p>
            <a:pPr lvl="0"/>
            <a:r>
              <a:rPr b="1" i="1"/>
              <a:t>在此基础上，被审单位编制审定后财务报表</a:t>
            </a:r>
            <a:endParaRPr b="1" i="1"/>
          </a:p>
        </p:txBody>
      </p:sp>
      <p:sp>
        <p:nvSpPr>
          <p:cNvPr id="116740" name="Date Placeholder 3"/>
          <p:cNvSpPr>
            <a:spLocks noGrp="1"/>
          </p:cNvSpPr>
          <p:nvPr>
            <p:ph type="dt" sz="half" idx="2"/>
          </p:nvPr>
        </p:nvSpPr>
        <p:spPr/>
        <p:txBody>
          <a:bodyPr/>
          <a:lstStyle/>
          <a:p>
            <a:pPr lvl="0"/>
            <a:endParaRPr sz="1400"/>
          </a:p>
        </p:txBody>
      </p:sp>
      <p:sp>
        <p:nvSpPr>
          <p:cNvPr id="116741" name="Footer Placeholder 4"/>
          <p:cNvSpPr>
            <a:spLocks noGrp="1"/>
          </p:cNvSpPr>
          <p:nvPr>
            <p:ph type="ftr" sz="quarter" idx="3"/>
          </p:nvPr>
        </p:nvSpPr>
        <p:spPr/>
        <p:txBody>
          <a:bodyPr/>
          <a:lstStyle/>
          <a:p>
            <a:pPr lvl="0" algn="ctr"/>
            <a:fld id="{D2B8581A-B5E2-4F35-B46E-F1FF77F89232}" type="footer">
              <a:rPr sz="1400"/>
              <a:t/>
            </a:fld>
            <a:endParaRPr sz="1400"/>
          </a:p>
        </p:txBody>
      </p:sp>
      <p:sp>
        <p:nvSpPr>
          <p:cNvPr id="116742" name="TextBox 11674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42" name=""/>
          <p:cNvSpPr/>
          <p:nvPr>
            <p:ph type="subTitle" idx="1"/>
          </p:nvPr>
        </p:nvSpPr>
        <p:spPr>
          <a:xfrm>
            <a:off x="609600" y="152400"/>
            <a:ext cx="8534400" cy="6553200"/>
          </a:xfrm>
          <a:prstGeom prst="rect">
            <a:avLst/>
          </a:prstGeom>
          <a:noFill/>
          <a:ln>
            <a:miter lim="800000"/>
          </a:ln>
        </p:spPr>
        <p:txBody>
          <a:bodyPr/>
          <a:lstStyle/>
          <a:p>
            <a:pPr lvl="0" algn="l">
              <a:lnSpc>
                <a:spcPct val="90000"/>
              </a:lnSpc>
            </a:pPr>
            <a:r>
              <a:rPr sz="1600">
                <a:latin typeface="宋体" pitchFamily="2" charset="-122"/>
              </a:rPr>
              <a:t>    </a:t>
            </a:r>
            <a:r>
              <a:rPr sz="1800" b="1">
                <a:latin typeface="宋体" pitchFamily="2" charset="-122"/>
              </a:rPr>
              <a:t>表 1         审计差异汇总表——调整分录汇总表</a:t>
            </a:r>
            <a:endParaRPr sz="1800" b="1">
              <a:latin typeface="宋体" pitchFamily="2" charset="-122"/>
            </a:endParaRPr>
          </a:p>
          <a:p>
            <a:pPr lvl="0" algn="l">
              <a:lnSpc>
                <a:spcPct val="90000"/>
              </a:lnSpc>
            </a:pPr>
            <a:r>
              <a:rPr sz="1400">
                <a:latin typeface="宋体" pitchFamily="2" charset="-122"/>
              </a:rPr>
              <a:t>                                                              </a:t>
            </a:r>
            <a:r>
              <a:rPr sz="1200" b="1">
                <a:latin typeface="宋体" pitchFamily="2" charset="-122"/>
              </a:rPr>
              <a:t>索引号：Z9</a:t>
            </a:r>
            <a:r>
              <a:rPr sz="1400">
                <a:latin typeface="宋体" pitchFamily="2" charset="-122"/>
              </a:rPr>
              <a:t>  </a:t>
            </a:r>
            <a:endParaRPr sz="1400">
              <a:latin typeface="宋体" pitchFamily="2" charset="-122"/>
            </a:endParaRPr>
          </a:p>
          <a:p>
            <a:pPr lvl="0" algn="l">
              <a:lnSpc>
                <a:spcPct val="90000"/>
              </a:lnSpc>
            </a:pPr>
            <a:r>
              <a:rPr sz="1400">
                <a:latin typeface="宋体" pitchFamily="2" charset="-122"/>
              </a:rPr>
              <a:t>   </a:t>
            </a:r>
            <a:r>
              <a:rPr sz="1400" b="1">
                <a:latin typeface="宋体" pitchFamily="2" charset="-122"/>
              </a:rPr>
              <a:t>被审单位名称：</a:t>
            </a:r>
            <a:r>
              <a:rPr sz="1400" b="1" u="sng">
                <a:latin typeface="宋体" pitchFamily="2" charset="-122"/>
              </a:rPr>
              <a:t>欣欣</a:t>
            </a:r>
            <a:r>
              <a:rPr sz="1400" b="1">
                <a:latin typeface="宋体" pitchFamily="2" charset="-122"/>
              </a:rPr>
              <a:t>             会计期间：</a:t>
            </a:r>
            <a:r>
              <a:rPr sz="1400" b="1" u="sng">
                <a:latin typeface="宋体" pitchFamily="2" charset="-122"/>
              </a:rPr>
              <a:t>20*5年</a:t>
            </a:r>
            <a:r>
              <a:rPr sz="1400" b="1">
                <a:latin typeface="宋体" pitchFamily="2" charset="-122"/>
              </a:rPr>
              <a:t>            单位：元</a:t>
            </a:r>
            <a:endParaRPr sz="1400" b="1">
              <a:latin typeface="宋体" pitchFamily="2" charset="-122"/>
            </a:endParaRPr>
          </a:p>
          <a:p>
            <a:pPr lvl="0" algn="l">
              <a:lnSpc>
                <a:spcPct val="90000"/>
              </a:lnSpc>
            </a:pPr>
            <a:endParaRPr sz="1400" b="1">
              <a:latin typeface="宋体" pitchFamily="2" charset="-122"/>
            </a:endParaRPr>
          </a:p>
          <a:p>
            <a:pPr lvl="0" algn="l">
              <a:lnSpc>
                <a:spcPct val="90000"/>
              </a:lnSpc>
            </a:pPr>
            <a:endParaRPr sz="1400">
              <a:latin typeface="宋体" pitchFamily="2" charset="-122"/>
            </a:endParaRPr>
          </a:p>
          <a:p>
            <a:pPr lvl="0" algn="l">
              <a:lnSpc>
                <a:spcPct val="90000"/>
              </a:lnSpc>
            </a:pPr>
            <a:endParaRPr sz="1400">
              <a:latin typeface="宋体" pitchFamily="2" charset="-122"/>
            </a:endParaRPr>
          </a:p>
          <a:p>
            <a:pPr lvl="0" algn="l">
              <a:lnSpc>
                <a:spcPct val="90000"/>
              </a:lnSpc>
            </a:pPr>
            <a:endParaRPr sz="1400">
              <a:latin typeface="宋体" pitchFamily="2" charset="-122"/>
            </a:endParaRPr>
          </a:p>
          <a:p>
            <a:pPr lvl="0" algn="l">
              <a:lnSpc>
                <a:spcPct val="90000"/>
              </a:lnSpc>
            </a:pPr>
            <a:endParaRPr sz="1400">
              <a:latin typeface="宋体" pitchFamily="2" charset="-122"/>
            </a:endParaRPr>
          </a:p>
          <a:p>
            <a:pPr lvl="0" algn="l">
              <a:lnSpc>
                <a:spcPct val="90000"/>
              </a:lnSpc>
            </a:pPr>
            <a:endParaRPr sz="1400">
              <a:latin typeface="宋体" pitchFamily="2" charset="-122"/>
            </a:endParaRPr>
          </a:p>
          <a:p>
            <a:pPr lvl="0" algn="l">
              <a:lnSpc>
                <a:spcPct val="90000"/>
              </a:lnSpc>
            </a:pPr>
            <a:endParaRPr sz="1400">
              <a:latin typeface="宋体" pitchFamily="2" charset="-122"/>
            </a:endParaRPr>
          </a:p>
          <a:p>
            <a:pPr lvl="0" algn="l">
              <a:lnSpc>
                <a:spcPct val="90000"/>
              </a:lnSpc>
            </a:pPr>
            <a:endParaRPr sz="1400">
              <a:latin typeface="宋体" pitchFamily="2" charset="-122"/>
            </a:endParaRPr>
          </a:p>
          <a:p>
            <a:pPr lvl="0" algn="l">
              <a:lnSpc>
                <a:spcPct val="90000"/>
              </a:lnSpc>
            </a:pPr>
            <a:endParaRPr sz="1400">
              <a:latin typeface="宋体" pitchFamily="2" charset="-122"/>
            </a:endParaRPr>
          </a:p>
          <a:p>
            <a:pPr lvl="0" algn="l">
              <a:lnSpc>
                <a:spcPct val="90000"/>
              </a:lnSpc>
            </a:pPr>
            <a:endParaRPr sz="1400">
              <a:latin typeface="宋体" pitchFamily="2" charset="-122"/>
            </a:endParaRPr>
          </a:p>
          <a:p>
            <a:pPr lvl="0" algn="l">
              <a:lnSpc>
                <a:spcPct val="90000"/>
              </a:lnSpc>
            </a:pPr>
            <a:endParaRPr sz="1400">
              <a:latin typeface="宋体" pitchFamily="2" charset="-122"/>
            </a:endParaRPr>
          </a:p>
          <a:p>
            <a:pPr lvl="0" algn="l">
              <a:lnSpc>
                <a:spcPct val="90000"/>
              </a:lnSpc>
            </a:pPr>
            <a:endParaRPr sz="1400">
              <a:latin typeface="宋体" pitchFamily="2" charset="-122"/>
            </a:endParaRPr>
          </a:p>
          <a:p>
            <a:pPr lvl="0" algn="l">
              <a:lnSpc>
                <a:spcPct val="90000"/>
              </a:lnSpc>
            </a:pPr>
            <a:endParaRPr sz="1400">
              <a:latin typeface="宋体" pitchFamily="2" charset="-122"/>
            </a:endParaRPr>
          </a:p>
          <a:p>
            <a:pPr lvl="0" algn="l">
              <a:lnSpc>
                <a:spcPct val="90000"/>
              </a:lnSpc>
            </a:pPr>
            <a:endParaRPr sz="1400">
              <a:latin typeface="宋体" pitchFamily="2" charset="-122"/>
            </a:endParaRPr>
          </a:p>
          <a:p>
            <a:pPr lvl="0" algn="l">
              <a:lnSpc>
                <a:spcPct val="90000"/>
              </a:lnSpc>
            </a:pPr>
            <a:endParaRPr sz="1400">
              <a:latin typeface="宋体" pitchFamily="2" charset="-122"/>
            </a:endParaRPr>
          </a:p>
          <a:p>
            <a:pPr lvl="0" algn="l">
              <a:lnSpc>
                <a:spcPct val="90000"/>
              </a:lnSpc>
            </a:pPr>
            <a:endParaRPr sz="1400">
              <a:latin typeface="宋体" pitchFamily="2" charset="-122"/>
            </a:endParaRPr>
          </a:p>
          <a:p>
            <a:pPr lvl="0" algn="l">
              <a:lnSpc>
                <a:spcPct val="90000"/>
              </a:lnSpc>
            </a:pPr>
            <a:endParaRPr sz="1400">
              <a:latin typeface="宋体" pitchFamily="2" charset="-122"/>
            </a:endParaRPr>
          </a:p>
          <a:p>
            <a:pPr lvl="0" algn="l">
              <a:lnSpc>
                <a:spcPct val="90000"/>
              </a:lnSpc>
            </a:pPr>
            <a:endParaRPr sz="1400">
              <a:latin typeface="宋体" pitchFamily="2" charset="-122"/>
            </a:endParaRPr>
          </a:p>
          <a:p>
            <a:pPr lvl="0" algn="l">
              <a:lnSpc>
                <a:spcPct val="90000"/>
              </a:lnSpc>
            </a:pPr>
            <a:endParaRPr sz="1400">
              <a:latin typeface="宋体" pitchFamily="2" charset="-122"/>
            </a:endParaRPr>
          </a:p>
          <a:p>
            <a:pPr lvl="0" algn="l">
              <a:lnSpc>
                <a:spcPct val="90000"/>
              </a:lnSpc>
            </a:pPr>
            <a:endParaRPr sz="1400">
              <a:latin typeface="宋体" pitchFamily="2" charset="-122"/>
            </a:endParaRPr>
          </a:p>
          <a:p>
            <a:pPr lvl="0" algn="l">
              <a:lnSpc>
                <a:spcPct val="90000"/>
              </a:lnSpc>
            </a:pPr>
            <a:r>
              <a:rPr sz="1400">
                <a:latin typeface="宋体" pitchFamily="2" charset="-122"/>
              </a:rPr>
              <a:t>    </a:t>
            </a:r>
            <a:endParaRPr sz="1400">
              <a:latin typeface="宋体" pitchFamily="2" charset="-122"/>
            </a:endParaRPr>
          </a:p>
          <a:p>
            <a:pPr lvl="0" algn="l">
              <a:lnSpc>
                <a:spcPct val="90000"/>
              </a:lnSpc>
            </a:pPr>
            <a:endParaRPr sz="1200" b="1">
              <a:latin typeface="宋体" pitchFamily="2" charset="-122"/>
            </a:endParaRPr>
          </a:p>
          <a:p>
            <a:pPr lvl="0">
              <a:lnSpc>
                <a:spcPct val="90000"/>
              </a:lnSpc>
            </a:pPr>
            <a:r>
              <a:rPr sz="1400" b="1">
                <a:latin typeface="宋体" pitchFamily="2" charset="-122"/>
              </a:rPr>
              <a:t>编制人员：</a:t>
            </a:r>
            <a:r>
              <a:rPr sz="1400" b="1" u="sng">
                <a:latin typeface="宋体" pitchFamily="2" charset="-122"/>
              </a:rPr>
              <a:t>章艺</a:t>
            </a:r>
            <a:r>
              <a:rPr sz="1400" b="1">
                <a:latin typeface="宋体" pitchFamily="2" charset="-122"/>
              </a:rPr>
              <a:t>          日期：</a:t>
            </a:r>
            <a:r>
              <a:rPr sz="1400" b="1" u="sng">
                <a:latin typeface="宋体" pitchFamily="2" charset="-122"/>
              </a:rPr>
              <a:t>20*6/02/16 </a:t>
            </a:r>
            <a:r>
              <a:rPr sz="1400" b="1">
                <a:latin typeface="宋体" pitchFamily="2" charset="-122"/>
              </a:rPr>
              <a:t>             复核人员：</a:t>
            </a:r>
            <a:r>
              <a:rPr sz="1400" b="1" u="sng">
                <a:latin typeface="宋体" pitchFamily="2" charset="-122"/>
              </a:rPr>
              <a:t>李明</a:t>
            </a:r>
            <a:r>
              <a:rPr sz="1400" b="1">
                <a:latin typeface="宋体" pitchFamily="2" charset="-122"/>
              </a:rPr>
              <a:t>         日期：</a:t>
            </a:r>
            <a:r>
              <a:rPr sz="1400" b="1" u="sng">
                <a:latin typeface="宋体" pitchFamily="2" charset="-122"/>
              </a:rPr>
              <a:t>20*6/02/17</a:t>
            </a:r>
            <a:endParaRPr sz="1400" b="1" u="sng">
              <a:latin typeface="宋体" pitchFamily="2" charset="-122"/>
            </a:endParaRPr>
          </a:p>
        </p:txBody>
      </p:sp>
      <p:graphicFrame>
        <p:nvGraphicFramePr>
          <p:cNvPr id="112753" name=""/>
          <p:cNvGraphicFramePr>
            <a:graphicFrameLocks noGrp="1"/>
          </p:cNvGraphicFramePr>
          <p:nvPr/>
        </p:nvGraphicFramePr>
        <p:xfrm>
          <a:off x="684212" y="1143000"/>
          <a:ext cx="8307388" cy="4888548"/>
        </p:xfrm>
        <a:graphic>
          <a:graphicData uri="http://schemas.openxmlformats.org/drawingml/2006/table">
            <a:tbl>
              <a:tblPr/>
              <a:tblGrid>
                <a:gridCol w="503238"/>
                <a:gridCol w="647700"/>
                <a:gridCol w="755650"/>
                <a:gridCol w="914400"/>
                <a:gridCol w="1066800"/>
                <a:gridCol w="838200"/>
                <a:gridCol w="838200"/>
                <a:gridCol w="838200"/>
                <a:gridCol w="838200"/>
                <a:gridCol w="1066800"/>
              </a:tblGrid>
              <a:tr h="228600">
                <a:tc rowSpan="2">
                  <a:txBody>
                    <a:bodyPr vert="horz" wrap="square">
                      <a:noAutofit/>
                    </a:bodyPr>
                    <a:lstStyle/>
                    <a:p>
                      <a:pPr marL="0" lvl="0" indent="0" algn="ctr">
                        <a:buNone/>
                      </a:pPr>
                      <a:r>
                        <a:rPr sz="1600" b="1">
                          <a:latin typeface="宋体" pitchFamily="2" charset="-122"/>
                        </a:rPr>
                        <a:t>序号</a:t>
                      </a:r>
                      <a:endParaRPr sz="16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rowSpan="2">
                  <a:txBody>
                    <a:bodyPr vert="horz" wrap="square">
                      <a:noAutofit/>
                    </a:bodyPr>
                    <a:lstStyle/>
                    <a:p>
                      <a:pPr marL="0" lvl="0" indent="0" algn="ctr">
                        <a:buNone/>
                      </a:pPr>
                      <a:r>
                        <a:rPr sz="1600" b="1">
                          <a:latin typeface="宋体" pitchFamily="2" charset="-122"/>
                        </a:rPr>
                        <a:t>索引号</a:t>
                      </a:r>
                      <a:endParaRPr sz="16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rowSpan="2">
                  <a:txBody>
                    <a:bodyPr vert="horz" wrap="square">
                      <a:noAutofit/>
                    </a:bodyPr>
                    <a:lstStyle/>
                    <a:p>
                      <a:pPr marL="0" lvl="0" indent="0" algn="ctr">
                        <a:buNone/>
                      </a:pPr>
                      <a:r>
                        <a:rPr sz="1600" b="1">
                          <a:latin typeface="宋体" pitchFamily="2" charset="-122"/>
                        </a:rPr>
                        <a:t>调整</a:t>
                      </a:r>
                      <a:endParaRPr sz="1600" b="1">
                        <a:latin typeface="宋体" pitchFamily="2" charset="-122"/>
                      </a:endParaRPr>
                    </a:p>
                    <a:p>
                      <a:pPr marL="0" lvl="0" indent="0" algn="ctr">
                        <a:buNone/>
                      </a:pPr>
                      <a:r>
                        <a:rPr sz="1600" b="1">
                          <a:latin typeface="宋体" pitchFamily="2" charset="-122"/>
                        </a:rPr>
                        <a:t>原因</a:t>
                      </a:r>
                      <a:endParaRPr sz="16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gridSpan="2">
                  <a:txBody>
                    <a:bodyPr vert="horz" wrap="square">
                      <a:noAutofit/>
                    </a:bodyPr>
                    <a:lstStyle/>
                    <a:p>
                      <a:pPr marL="0" lvl="0" indent="0" algn="ctr">
                        <a:buNone/>
                      </a:pPr>
                      <a:r>
                        <a:rPr sz="1600" b="1">
                          <a:latin typeface="宋体" pitchFamily="2" charset="-122"/>
                        </a:rPr>
                        <a:t>调整分录</a:t>
                      </a:r>
                      <a:endParaRPr sz="16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hMerge="1">
                  <a:txBody>
                    <a:bodyPr vert="horz" wrap="square"/>
                    <a:lstStyle/>
                    <a:p/>
                  </a:txBody>
                  <a:tcPr>
                    <a:lnR w="12700">
                      <a:miter lim="800000"/>
                    </a:lnR>
                    <a:lnT w="12700">
                      <a:solidFill>
                        <a:schemeClr val="tx1"/>
                      </a:solidFill>
                      <a:miter lim="800000"/>
                    </a:lnT>
                    <a:lnB w="12700">
                      <a:solidFill>
                        <a:schemeClr val="tx1"/>
                      </a:solidFill>
                      <a:miter lim="800000"/>
                    </a:lnB>
                  </a:tcPr>
                </a:tc>
                <a:tc gridSpan="2">
                  <a:txBody>
                    <a:bodyPr vert="horz" wrap="square">
                      <a:noAutofit/>
                    </a:bodyPr>
                    <a:lstStyle/>
                    <a:p>
                      <a:pPr marL="0" lvl="0" indent="0" algn="ctr">
                        <a:buNone/>
                      </a:pPr>
                      <a:r>
                        <a:rPr sz="1600" b="1">
                          <a:latin typeface="宋体" pitchFamily="2" charset="-122"/>
                        </a:rPr>
                        <a:t>资产负债表</a:t>
                      </a:r>
                      <a:endParaRPr sz="16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hMerge="1">
                  <a:txBody>
                    <a:bodyPr vert="horz" wrap="square"/>
                    <a:lstStyle/>
                    <a:p/>
                  </a:txBody>
                  <a:tcPr>
                    <a:lnR w="12700">
                      <a:miter lim="800000"/>
                    </a:lnR>
                    <a:lnT w="12700">
                      <a:solidFill>
                        <a:schemeClr val="tx1"/>
                      </a:solidFill>
                      <a:miter lim="800000"/>
                    </a:lnT>
                    <a:lnB w="12700">
                      <a:solidFill>
                        <a:schemeClr val="tx1"/>
                      </a:solidFill>
                      <a:miter lim="800000"/>
                    </a:lnB>
                  </a:tcPr>
                </a:tc>
                <a:tc gridSpan="2">
                  <a:txBody>
                    <a:bodyPr vert="horz" wrap="square">
                      <a:noAutofit/>
                    </a:bodyPr>
                    <a:lstStyle/>
                    <a:p>
                      <a:pPr marL="0" lvl="0" indent="0" algn="ctr">
                        <a:buNone/>
                      </a:pPr>
                      <a:r>
                        <a:rPr sz="1600" b="1">
                          <a:latin typeface="宋体" pitchFamily="2" charset="-122"/>
                        </a:rPr>
                        <a:t>利润表</a:t>
                      </a:r>
                      <a:endParaRPr sz="16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hMerge="1">
                  <a:txBody>
                    <a:bodyPr vert="horz" wrap="square"/>
                    <a:lstStyle/>
                    <a:p/>
                  </a:txBody>
                  <a:tcPr>
                    <a:lnR w="12700">
                      <a:miter lim="800000"/>
                    </a:lnR>
                    <a:lnT w="12700">
                      <a:solidFill>
                        <a:schemeClr val="tx1"/>
                      </a:solidFill>
                      <a:miter lim="800000"/>
                    </a:lnT>
                    <a:lnB w="12700">
                      <a:solidFill>
                        <a:schemeClr val="tx1"/>
                      </a:solidFill>
                      <a:miter lim="800000"/>
                    </a:lnB>
                  </a:tcPr>
                </a:tc>
                <a:tc rowSpan="2">
                  <a:txBody>
                    <a:bodyPr vert="horz" wrap="square">
                      <a:noAutofit/>
                    </a:bodyPr>
                    <a:lstStyle/>
                    <a:p>
                      <a:pPr marL="0" lvl="0" indent="0" algn="ctr">
                        <a:buNone/>
                      </a:pPr>
                      <a:r>
                        <a:rPr sz="1600" b="1">
                          <a:latin typeface="宋体" pitchFamily="2" charset="-122"/>
                        </a:rPr>
                        <a:t>被审单位调整情况</a:t>
                      </a:r>
                      <a:endParaRPr sz="16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cap="sq">
                      <a:solidFill>
                        <a:schemeClr val="tx1"/>
                      </a:solidFill>
                      <a:miter lim="800000"/>
                    </a:lnB>
                    <a:noFill/>
                  </a:tcPr>
                </a:tc>
              </a:tr>
              <a:tr h="320675">
                <a:tc vMerge="1">
                  <a:txBody>
                    <a:bodyPr vert="horz" wrap="square"/>
                    <a:lstStyle/>
                    <a:p/>
                  </a:txBody>
                  <a:tcPr>
                    <a:lnL w="12700">
                      <a:solidFill>
                        <a:schemeClr val="tx1"/>
                      </a:solidFill>
                      <a:miter lim="800000"/>
                    </a:lnL>
                    <a:lnR w="12700">
                      <a:solidFill>
                        <a:schemeClr val="tx1"/>
                      </a:solidFill>
                      <a:miter lim="800000"/>
                    </a:lnR>
                    <a:lnB w="12700">
                      <a:miter lim="800000"/>
                    </a:lnB>
                  </a:tcPr>
                </a:tc>
                <a:tc vMerge="1">
                  <a:txBody>
                    <a:bodyPr vert="horz" wrap="square"/>
                    <a:lstStyle/>
                    <a:p/>
                  </a:txBody>
                  <a:tcPr>
                    <a:lnL w="12700">
                      <a:solidFill>
                        <a:schemeClr val="tx1"/>
                      </a:solidFill>
                      <a:miter lim="800000"/>
                    </a:lnL>
                    <a:lnR w="12700">
                      <a:solidFill>
                        <a:schemeClr val="tx1"/>
                      </a:solidFill>
                      <a:miter lim="800000"/>
                    </a:lnR>
                    <a:lnB w="12700">
                      <a:miter lim="800000"/>
                    </a:lnB>
                  </a:tcPr>
                </a:tc>
                <a:tc vMerge="1">
                  <a:txBody>
                    <a:bodyPr vert="horz" wrap="square"/>
                    <a:lstStyle/>
                    <a:p/>
                  </a:txBody>
                  <a:tcPr>
                    <a:lnL w="12700">
                      <a:solidFill>
                        <a:schemeClr val="tx1"/>
                      </a:solidFill>
                      <a:miter lim="800000"/>
                    </a:lnL>
                    <a:lnR w="12700">
                      <a:solidFill>
                        <a:schemeClr val="tx1"/>
                      </a:solidFill>
                      <a:miter lim="800000"/>
                    </a:lnR>
                    <a:lnB w="12700">
                      <a:miter lim="800000"/>
                    </a:lnB>
                  </a:tcPr>
                </a:tc>
                <a:tc>
                  <a:txBody>
                    <a:bodyPr vert="horz" wrap="square">
                      <a:noAutofit/>
                    </a:bodyPr>
                    <a:lstStyle/>
                    <a:p>
                      <a:pPr marL="0" lvl="0" indent="0" algn="ctr">
                        <a:buNone/>
                      </a:pPr>
                      <a:r>
                        <a:rPr sz="1600" b="1">
                          <a:latin typeface="宋体" pitchFamily="2" charset="-122"/>
                        </a:rPr>
                        <a:t>借</a:t>
                      </a:r>
                      <a:endParaRPr sz="16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ctr">
                        <a:buNone/>
                      </a:pPr>
                      <a:r>
                        <a:rPr sz="1600" b="1">
                          <a:latin typeface="宋体" pitchFamily="2" charset="-122"/>
                        </a:rPr>
                        <a:t>贷</a:t>
                      </a:r>
                      <a:endParaRPr sz="16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ctr">
                        <a:buNone/>
                      </a:pPr>
                      <a:r>
                        <a:rPr sz="1600" b="1">
                          <a:latin typeface="宋体" pitchFamily="2" charset="-122"/>
                        </a:rPr>
                        <a:t>借</a:t>
                      </a:r>
                      <a:endParaRPr sz="16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ctr">
                        <a:buNone/>
                      </a:pPr>
                      <a:r>
                        <a:rPr sz="1600" b="1">
                          <a:latin typeface="宋体" pitchFamily="2" charset="-122"/>
                        </a:rPr>
                        <a:t>贷</a:t>
                      </a:r>
                      <a:endParaRPr sz="16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ctr">
                        <a:buNone/>
                      </a:pPr>
                      <a:r>
                        <a:rPr sz="1600" b="1">
                          <a:latin typeface="宋体" pitchFamily="2" charset="-122"/>
                        </a:rPr>
                        <a:t>借</a:t>
                      </a:r>
                      <a:endParaRPr sz="16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ctr">
                        <a:buNone/>
                      </a:pPr>
                      <a:r>
                        <a:rPr sz="1600" b="1">
                          <a:latin typeface="宋体" pitchFamily="2" charset="-122"/>
                        </a:rPr>
                        <a:t>贷</a:t>
                      </a:r>
                      <a:endParaRPr sz="16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vMerge="1">
                  <a:txBody>
                    <a:bodyPr vert="horz" wrap="square"/>
                    <a:lstStyle/>
                    <a:p/>
                  </a:txBody>
                  <a:tcPr>
                    <a:lnL w="12700">
                      <a:solidFill>
                        <a:schemeClr val="tx1"/>
                      </a:solidFill>
                      <a:miter lim="800000"/>
                    </a:lnL>
                    <a:lnR w="12700">
                      <a:solidFill>
                        <a:schemeClr val="tx1"/>
                      </a:solidFill>
                      <a:miter lim="800000"/>
                    </a:lnR>
                    <a:lnB w="12700" cap="sq">
                      <a:miter lim="800000"/>
                    </a:lnB>
                  </a:tcPr>
                </a:tc>
              </a:tr>
              <a:tr h="611188">
                <a:tc>
                  <a:txBody>
                    <a:bodyPr vert="horz" wrap="square">
                      <a:noAutofit/>
                    </a:bodyPr>
                    <a:lstStyle/>
                    <a:p>
                      <a:pPr marL="0" lvl="0" indent="0" algn="ctr">
                        <a:buNone/>
                      </a:pPr>
                      <a:r>
                        <a:rPr sz="1400" b="1">
                          <a:latin typeface="宋体" pitchFamily="2" charset="-122"/>
                        </a:rPr>
                        <a:t>1</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cap="sq">
                      <a:solidFill>
                        <a:schemeClr val="tx1"/>
                      </a:solidFill>
                      <a:miter lim="800000"/>
                    </a:lnB>
                    <a:noFill/>
                  </a:tcPr>
                </a:tc>
                <a:tc>
                  <a:txBody>
                    <a:bodyPr vert="horz" wrap="square">
                      <a:noAutofit/>
                    </a:bodyPr>
                    <a:lstStyle/>
                    <a:p>
                      <a:pPr marL="0" lvl="0" indent="0" algn="ctr">
                        <a:buNone/>
                      </a:pPr>
                      <a:r>
                        <a:rPr sz="1400" b="1">
                          <a:latin typeface="宋体" pitchFamily="2" charset="-122"/>
                        </a:rPr>
                        <a:t>A21-1-2</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ctr">
                        <a:buNone/>
                      </a:pPr>
                      <a:r>
                        <a:rPr sz="1400" b="1">
                          <a:latin typeface="宋体" pitchFamily="2" charset="-122"/>
                        </a:rPr>
                        <a:t>购货截止出错</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ctr">
                        <a:buNone/>
                      </a:pPr>
                      <a:r>
                        <a:rPr sz="1400" b="1">
                          <a:latin typeface="宋体" pitchFamily="2" charset="-122"/>
                        </a:rPr>
                        <a:t>原材料</a:t>
                      </a:r>
                      <a:endParaRPr sz="1400" b="1">
                        <a:latin typeface="宋体" pitchFamily="2" charset="-122"/>
                      </a:endParaRPr>
                    </a:p>
                    <a:p>
                      <a:pPr marL="0" lvl="0" indent="0" algn="ctr">
                        <a:buNone/>
                      </a:pPr>
                      <a:r>
                        <a:rPr sz="1400" b="1">
                          <a:latin typeface="宋体" pitchFamily="2" charset="-122"/>
                        </a:rPr>
                        <a:t>应交税费</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ctr">
                        <a:buNone/>
                      </a:pPr>
                      <a:r>
                        <a:rPr sz="1400" b="1">
                          <a:latin typeface="宋体" pitchFamily="2" charset="-122"/>
                        </a:rPr>
                        <a:t>应付帐款</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r>
                        <a:rPr sz="1400" b="1">
                          <a:latin typeface="宋体" pitchFamily="2" charset="-122"/>
                        </a:rPr>
                        <a:t>10 000</a:t>
                      </a:r>
                      <a:endParaRPr sz="1400" b="1">
                        <a:latin typeface="宋体" pitchFamily="2" charset="-122"/>
                      </a:endParaRPr>
                    </a:p>
                    <a:p>
                      <a:pPr marL="0" lvl="0" indent="0" algn="r">
                        <a:buNone/>
                      </a:pPr>
                      <a:r>
                        <a:rPr sz="1400" b="1">
                          <a:latin typeface="宋体" pitchFamily="2" charset="-122"/>
                        </a:rPr>
                        <a:t>1 700</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r>
                        <a:rPr sz="1400" b="1">
                          <a:latin typeface="宋体" pitchFamily="2" charset="-122"/>
                        </a:rPr>
                        <a:t>11 700</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endParaRPr sz="1400" b="1">
                        <a:latin typeface="宋体" pitchFamily="2" charset="-122"/>
                      </a:endParaRPr>
                    </a:p>
                  </a:txBody>
                  <a:tcP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ctr">
                        <a:buNone/>
                      </a:pPr>
                      <a:r>
                        <a:rPr sz="1600" b="1">
                          <a:latin typeface="宋体" pitchFamily="2" charset="-122"/>
                        </a:rPr>
                        <a:t>调整账薄和报表</a:t>
                      </a:r>
                      <a:endParaRPr sz="1600" b="1">
                        <a:latin typeface="宋体" pitchFamily="2" charset="-122"/>
                      </a:endParaRPr>
                    </a:p>
                  </a:txBody>
                  <a:tcPr>
                    <a:lnL w="12700" cap="sq">
                      <a:solidFill>
                        <a:schemeClr val="tx1"/>
                      </a:solidFill>
                      <a:miter lim="800000"/>
                    </a:lnL>
                    <a:lnR w="12700">
                      <a:solidFill>
                        <a:schemeClr val="tx1"/>
                      </a:solidFill>
                      <a:miter lim="800000"/>
                    </a:lnR>
                    <a:lnT w="12700" cap="sq">
                      <a:solidFill>
                        <a:schemeClr val="tx1"/>
                      </a:solidFill>
                      <a:miter lim="800000"/>
                    </a:lnT>
                    <a:lnB w="12700" cap="sq">
                      <a:solidFill>
                        <a:schemeClr val="tx1"/>
                      </a:solidFill>
                      <a:miter lim="800000"/>
                    </a:lnB>
                    <a:noFill/>
                  </a:tcPr>
                </a:tc>
              </a:tr>
              <a:tr h="517525">
                <a:tc rowSpan="8">
                  <a:txBody>
                    <a:bodyPr vert="horz" wrap="square">
                      <a:noAutofit/>
                    </a:bodyPr>
                    <a:lstStyle/>
                    <a:p>
                      <a:pPr marL="0" lvl="0" indent="0" algn="ctr">
                        <a:buNone/>
                      </a:pPr>
                      <a:endParaRPr sz="1400" b="1">
                        <a:latin typeface="宋体" pitchFamily="2" charset="-122"/>
                      </a:endParaRPr>
                    </a:p>
                    <a:p>
                      <a:pPr marL="0" lvl="0" indent="0" algn="ctr">
                        <a:buNone/>
                      </a:pPr>
                      <a:endParaRPr sz="1400" b="1">
                        <a:latin typeface="宋体" pitchFamily="2" charset="-122"/>
                      </a:endParaRPr>
                    </a:p>
                    <a:p>
                      <a:pPr marL="0" lvl="0" indent="0" algn="ctr">
                        <a:buNone/>
                      </a:pPr>
                      <a:endParaRPr sz="1400" b="1">
                        <a:latin typeface="宋体" pitchFamily="2" charset="-122"/>
                      </a:endParaRPr>
                    </a:p>
                    <a:p>
                      <a:pPr marL="0" lvl="0" indent="0" algn="ctr">
                        <a:buNone/>
                      </a:pPr>
                      <a:endParaRPr sz="1400" b="1">
                        <a:latin typeface="宋体" pitchFamily="2" charset="-122"/>
                      </a:endParaRPr>
                    </a:p>
                    <a:p>
                      <a:pPr marL="0" lvl="0" indent="0" algn="ctr">
                        <a:buNone/>
                      </a:pPr>
                      <a:endParaRPr sz="1400" b="1">
                        <a:latin typeface="宋体" pitchFamily="2" charset="-122"/>
                      </a:endParaRPr>
                    </a:p>
                    <a:p>
                      <a:pPr marL="0" lvl="0" indent="0" algn="ctr">
                        <a:buNone/>
                      </a:pPr>
                      <a:r>
                        <a:rPr sz="1400" b="1">
                          <a:latin typeface="宋体" pitchFamily="2" charset="-122"/>
                        </a:rPr>
                        <a:t>2</a:t>
                      </a:r>
                      <a:endParaRPr sz="1400" b="1">
                        <a:latin typeface="宋体" pitchFamily="2" charset="-122"/>
                      </a:endParaRPr>
                    </a:p>
                  </a:txBody>
                  <a:tcPr>
                    <a:lnL w="12700" cap="sq">
                      <a:solidFill>
                        <a:schemeClr val="tx1"/>
                      </a:solidFill>
                      <a:miter lim="800000"/>
                    </a:lnL>
                    <a:lnR w="12700" cap="sq">
                      <a:solidFill>
                        <a:schemeClr val="tx1"/>
                      </a:solidFill>
                      <a:miter lim="800000"/>
                    </a:lnR>
                    <a:lnT w="12700" cap="sq">
                      <a:solidFill>
                        <a:schemeClr val="tx1"/>
                      </a:solidFill>
                      <a:miter lim="800000"/>
                    </a:lnT>
                    <a:lnB w="12700" cap="sq">
                      <a:solidFill>
                        <a:schemeClr val="tx1"/>
                      </a:solidFill>
                      <a:miter lim="800000"/>
                    </a:lnB>
                    <a:noFill/>
                  </a:tcPr>
                </a:tc>
                <a:tc rowSpan="8">
                  <a:txBody>
                    <a:bodyPr vert="horz" wrap="square">
                      <a:noAutofit/>
                    </a:bodyPr>
                    <a:lstStyle/>
                    <a:p>
                      <a:pPr marL="0" lvl="0" indent="0" algn="ctr">
                        <a:buNone/>
                      </a:pPr>
                      <a:endParaRPr sz="1400" b="1">
                        <a:latin typeface="宋体" pitchFamily="2" charset="-122"/>
                      </a:endParaRPr>
                    </a:p>
                    <a:p>
                      <a:pPr marL="0" lvl="0" indent="0" algn="ctr">
                        <a:buNone/>
                      </a:pPr>
                      <a:endParaRPr sz="1400" b="1">
                        <a:latin typeface="宋体" pitchFamily="2" charset="-122"/>
                      </a:endParaRPr>
                    </a:p>
                    <a:p>
                      <a:pPr marL="0" lvl="0" indent="0" algn="ctr">
                        <a:buNone/>
                      </a:pPr>
                      <a:endParaRPr sz="1400" b="1">
                        <a:latin typeface="宋体" pitchFamily="2" charset="-122"/>
                      </a:endParaRPr>
                    </a:p>
                    <a:p>
                      <a:pPr marL="0" lvl="0" indent="0" algn="ctr">
                        <a:buNone/>
                      </a:pPr>
                      <a:endParaRPr sz="1400" b="1">
                        <a:latin typeface="宋体" pitchFamily="2" charset="-122"/>
                      </a:endParaRPr>
                    </a:p>
                    <a:p>
                      <a:pPr marL="0" lvl="0" indent="0" algn="ctr">
                        <a:buNone/>
                      </a:pPr>
                      <a:endParaRPr sz="1400" b="1">
                        <a:latin typeface="宋体" pitchFamily="2" charset="-122"/>
                      </a:endParaRPr>
                    </a:p>
                    <a:p>
                      <a:pPr marL="0" lvl="0" indent="0" algn="ctr">
                        <a:buNone/>
                      </a:pPr>
                      <a:r>
                        <a:rPr sz="1400" b="1">
                          <a:latin typeface="宋体" pitchFamily="2" charset="-122"/>
                        </a:rPr>
                        <a:t>D1-3</a:t>
                      </a:r>
                      <a:endParaRPr sz="1400" b="1">
                        <a:latin typeface="宋体" pitchFamily="2" charset="-122"/>
                      </a:endParaRPr>
                    </a:p>
                  </a:txBody>
                  <a:tcPr>
                    <a:lnL w="12700"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rowSpan="8">
                  <a:txBody>
                    <a:bodyPr vert="horz" wrap="square">
                      <a:noAutofit/>
                    </a:bodyPr>
                    <a:lstStyle/>
                    <a:p>
                      <a:pPr marL="0" lvl="0" indent="0" algn="ctr">
                        <a:buNone/>
                      </a:pPr>
                      <a:endParaRPr sz="1400" b="1">
                        <a:latin typeface="宋体" pitchFamily="2" charset="-122"/>
                      </a:endParaRPr>
                    </a:p>
                    <a:p>
                      <a:pPr marL="0" lvl="0" indent="0" algn="ctr">
                        <a:buNone/>
                      </a:pPr>
                      <a:endParaRPr sz="1400" b="1">
                        <a:latin typeface="宋体" pitchFamily="2" charset="-122"/>
                      </a:endParaRPr>
                    </a:p>
                    <a:p>
                      <a:pPr marL="0" lvl="0" indent="0" algn="ctr">
                        <a:buNone/>
                      </a:pPr>
                      <a:endParaRPr sz="1400" b="1">
                        <a:latin typeface="宋体" pitchFamily="2" charset="-122"/>
                      </a:endParaRPr>
                    </a:p>
                    <a:p>
                      <a:pPr marL="0" lvl="0" indent="0" algn="ctr">
                        <a:buNone/>
                      </a:pPr>
                      <a:endParaRPr sz="1400" b="1">
                        <a:latin typeface="宋体" pitchFamily="2" charset="-122"/>
                      </a:endParaRPr>
                    </a:p>
                    <a:p>
                      <a:pPr marL="0" lvl="0" indent="0" algn="ctr">
                        <a:buNone/>
                      </a:pPr>
                      <a:r>
                        <a:rPr sz="1400" b="1">
                          <a:latin typeface="宋体" pitchFamily="2" charset="-122"/>
                        </a:rPr>
                        <a:t>销售</a:t>
                      </a:r>
                      <a:endParaRPr sz="1400" b="1">
                        <a:latin typeface="宋体" pitchFamily="2" charset="-122"/>
                      </a:endParaRPr>
                    </a:p>
                    <a:p>
                      <a:pPr marL="0" lvl="0" indent="0" algn="ctr">
                        <a:buNone/>
                      </a:pPr>
                      <a:r>
                        <a:rPr sz="1400" b="1">
                          <a:latin typeface="宋体" pitchFamily="2" charset="-122"/>
                        </a:rPr>
                        <a:t>截止</a:t>
                      </a:r>
                      <a:endParaRPr sz="1400" b="1">
                        <a:latin typeface="宋体" pitchFamily="2" charset="-122"/>
                      </a:endParaRPr>
                    </a:p>
                    <a:p>
                      <a:pPr marL="0" lvl="0" indent="0" algn="ctr">
                        <a:buNone/>
                      </a:pPr>
                      <a:r>
                        <a:rPr sz="1400" b="1">
                          <a:latin typeface="宋体" pitchFamily="2" charset="-122"/>
                        </a:rPr>
                        <a:t>出错</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rowSpan="2">
                  <a:txBody>
                    <a:bodyPr vert="horz" wrap="square">
                      <a:noAutofit/>
                    </a:bodyPr>
                    <a:lstStyle/>
                    <a:p>
                      <a:pPr marL="0" lvl="0" indent="0" algn="ctr">
                        <a:buNone/>
                      </a:pPr>
                      <a:r>
                        <a:rPr sz="1400" b="1">
                          <a:latin typeface="宋体" pitchFamily="2" charset="-122"/>
                        </a:rPr>
                        <a:t>应收账款</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ctr">
                        <a:buNone/>
                      </a:pPr>
                      <a:r>
                        <a:rPr sz="1400" b="1">
                          <a:latin typeface="宋体" pitchFamily="2" charset="-122"/>
                        </a:rPr>
                        <a:t>营业收入</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r>
                        <a:rPr sz="1400" b="1">
                          <a:latin typeface="宋体" pitchFamily="2" charset="-122"/>
                        </a:rPr>
                        <a:t>292 500</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r>
                        <a:rPr sz="1400" b="1">
                          <a:latin typeface="宋体" pitchFamily="2" charset="-122"/>
                        </a:rPr>
                        <a:t>250 000</a:t>
                      </a:r>
                      <a:endParaRPr sz="1400" b="1">
                        <a:latin typeface="宋体" pitchFamily="2" charset="-122"/>
                      </a:endParaRPr>
                    </a:p>
                    <a:p>
                      <a:pPr marL="0" lvl="0" indent="0" algn="r">
                        <a:buNone/>
                      </a:pPr>
                      <a:endParaRPr sz="1400" b="1">
                        <a:latin typeface="宋体" pitchFamily="2" charset="-122"/>
                      </a:endParaRPr>
                    </a:p>
                  </a:txBody>
                  <a:tcP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c rowSpan="8">
                  <a:txBody>
                    <a:bodyPr vert="horz" wrap="square">
                      <a:noAutofit/>
                    </a:bodyPr>
                    <a:lstStyle/>
                    <a:p>
                      <a:pPr marL="0" lvl="0" indent="0" algn="ctr">
                        <a:buNone/>
                      </a:pPr>
                      <a:r>
                        <a:rPr sz="1600" b="1">
                          <a:latin typeface="宋体" pitchFamily="2" charset="-122"/>
                        </a:rPr>
                        <a:t>调整账薄和报表</a:t>
                      </a:r>
                      <a:endParaRPr sz="1600" b="1">
                        <a:latin typeface="宋体" pitchFamily="2" charset="-122"/>
                      </a:endParaRPr>
                    </a:p>
                    <a:p>
                      <a:pPr marL="0" lvl="0" indent="0" algn="ctr">
                        <a:buNone/>
                      </a:pPr>
                      <a:endParaRPr sz="1600" b="1">
                        <a:latin typeface="宋体" pitchFamily="2" charset="-122"/>
                      </a:endParaRPr>
                    </a:p>
                  </a:txBody>
                  <a:tcPr>
                    <a:lnL w="12700" cap="sq">
                      <a:solidFill>
                        <a:schemeClr val="tx1"/>
                      </a:solidFill>
                      <a:miter lim="800000"/>
                    </a:lnL>
                    <a:lnR w="12700">
                      <a:solidFill>
                        <a:schemeClr val="tx1"/>
                      </a:solidFill>
                      <a:miter lim="800000"/>
                    </a:lnR>
                    <a:lnT w="12700" cap="sq">
                      <a:solidFill>
                        <a:schemeClr val="tx1"/>
                      </a:solidFill>
                      <a:miter lim="800000"/>
                    </a:lnT>
                    <a:lnB w="12700">
                      <a:solidFill>
                        <a:schemeClr val="tx1"/>
                      </a:solidFill>
                      <a:miter lim="800000"/>
                    </a:lnB>
                    <a:noFill/>
                  </a:tcPr>
                </a:tc>
              </a:tr>
              <a:tr h="409575">
                <a:tc vMerge="1">
                  <a:txBody>
                    <a:bodyPr vert="horz" wrap="square"/>
                    <a:lstStyle/>
                    <a:p/>
                  </a:txBody>
                  <a:tcPr>
                    <a:lnL w="12700" cap="sq">
                      <a:solidFill>
                        <a:schemeClr val="tx1"/>
                      </a:solidFill>
                      <a:miter lim="800000"/>
                    </a:lnL>
                    <a:lnR w="12700" cap="sq">
                      <a:solidFill>
                        <a:schemeClr val="tx1"/>
                      </a:solidFill>
                      <a:miter lim="800000"/>
                    </a:lnR>
                  </a:tcPr>
                </a:tc>
                <a:tc vMerge="1">
                  <a:txBody>
                    <a:bodyPr vert="horz" wrap="square"/>
                    <a:lstStyle/>
                    <a:p/>
                  </a:txBody>
                  <a:tcPr>
                    <a:lnL w="12700" cap="sq">
                      <a:solidFill>
                        <a:schemeClr val="tx1"/>
                      </a:solidFill>
                      <a:miter lim="800000"/>
                    </a:lnL>
                    <a:lnR w="12700">
                      <a:solidFill>
                        <a:schemeClr val="tx1"/>
                      </a:solidFill>
                      <a:miter lim="800000"/>
                    </a:lnR>
                  </a:tcPr>
                </a:tc>
                <a:tc vMerge="1">
                  <a:txBody>
                    <a:bodyPr vert="horz" wrap="square"/>
                    <a:lstStyle/>
                    <a:p/>
                  </a:txBody>
                  <a:tcPr>
                    <a:lnL w="12700">
                      <a:solidFill>
                        <a:schemeClr val="tx1"/>
                      </a:solidFill>
                      <a:miter lim="800000"/>
                    </a:lnL>
                    <a:lnR w="12700">
                      <a:solidFill>
                        <a:schemeClr val="tx1"/>
                      </a:solidFill>
                      <a:miter lim="800000"/>
                    </a:lnR>
                  </a:tcPr>
                </a:tc>
                <a:tc vMerge="1">
                  <a:txBody>
                    <a:bodyPr vert="horz" wrap="square"/>
                    <a:lstStyle/>
                    <a:p/>
                  </a:txBody>
                  <a:tcPr>
                    <a:lnL w="12700">
                      <a:solidFill>
                        <a:schemeClr val="tx1"/>
                      </a:solidFill>
                      <a:miter lim="800000"/>
                    </a:lnL>
                    <a:lnR w="12700">
                      <a:solidFill>
                        <a:schemeClr val="tx1"/>
                      </a:solidFill>
                      <a:miter lim="800000"/>
                    </a:lnR>
                    <a:lnB w="12700">
                      <a:miter lim="800000"/>
                    </a:lnB>
                  </a:tcPr>
                </a:tc>
                <a:tc>
                  <a:txBody>
                    <a:bodyPr vert="horz" wrap="square">
                      <a:noAutofit/>
                    </a:bodyPr>
                    <a:lstStyle/>
                    <a:p>
                      <a:pPr marL="0" lvl="0" indent="0" algn="ctr">
                        <a:buNone/>
                      </a:pPr>
                      <a:r>
                        <a:rPr sz="1400" b="1">
                          <a:latin typeface="宋体" pitchFamily="2" charset="-122"/>
                        </a:rPr>
                        <a:t>应交税费</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r>
                        <a:rPr sz="1400" b="1">
                          <a:latin typeface="宋体" pitchFamily="2" charset="-122"/>
                        </a:rPr>
                        <a:t>42 500</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endParaRPr sz="1400" b="1">
                        <a:latin typeface="宋体" pitchFamily="2" charset="-122"/>
                      </a:endParaRPr>
                    </a:p>
                  </a:txBody>
                  <a:tcP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c vMerge="1">
                  <a:txBody>
                    <a:bodyPr vert="horz" wrap="square"/>
                    <a:lstStyle/>
                    <a:p/>
                  </a:txBody>
                  <a:tcPr>
                    <a:lnL w="12700" cap="sq">
                      <a:solidFill>
                        <a:schemeClr val="tx1"/>
                      </a:solidFill>
                      <a:miter lim="800000"/>
                    </a:lnL>
                    <a:lnR w="12700">
                      <a:solidFill>
                        <a:schemeClr val="tx1"/>
                      </a:solidFill>
                      <a:miter lim="800000"/>
                    </a:lnR>
                  </a:tcPr>
                </a:tc>
              </a:tr>
              <a:tr h="506412">
                <a:tc vMerge="1">
                  <a:txBody>
                    <a:bodyPr vert="horz" wrap="square"/>
                    <a:lstStyle/>
                    <a:p/>
                  </a:txBody>
                  <a:tcPr>
                    <a:lnL w="12700" cap="sq">
                      <a:solidFill>
                        <a:schemeClr val="tx1"/>
                      </a:solidFill>
                      <a:miter lim="800000"/>
                    </a:lnL>
                    <a:lnR w="12700" cap="sq">
                      <a:solidFill>
                        <a:schemeClr val="tx1"/>
                      </a:solidFill>
                      <a:miter lim="800000"/>
                    </a:lnR>
                  </a:tcPr>
                </a:tc>
                <a:tc vMerge="1">
                  <a:txBody>
                    <a:bodyPr vert="horz" wrap="square"/>
                    <a:lstStyle/>
                    <a:p/>
                  </a:txBody>
                  <a:tcPr>
                    <a:lnL w="12700" cap="sq">
                      <a:solidFill>
                        <a:schemeClr val="tx1"/>
                      </a:solidFill>
                      <a:miter lim="800000"/>
                    </a:lnL>
                    <a:lnR w="12700">
                      <a:solidFill>
                        <a:schemeClr val="tx1"/>
                      </a:solidFill>
                      <a:miter lim="800000"/>
                    </a:lnR>
                  </a:tcPr>
                </a:tc>
                <a:tc vMerge="1">
                  <a:txBody>
                    <a:bodyPr vert="horz" wrap="square"/>
                    <a:lstStyle/>
                    <a:p/>
                  </a:txBody>
                  <a:tcPr>
                    <a:lnL w="12700">
                      <a:solidFill>
                        <a:schemeClr val="tx1"/>
                      </a:solidFill>
                      <a:miter lim="800000"/>
                    </a:lnL>
                    <a:lnR w="12700">
                      <a:solidFill>
                        <a:schemeClr val="tx1"/>
                      </a:solidFill>
                      <a:miter lim="800000"/>
                    </a:lnR>
                  </a:tcPr>
                </a:tc>
                <a:tc>
                  <a:txBody>
                    <a:bodyPr vert="horz" wrap="square">
                      <a:noAutofit/>
                    </a:bodyPr>
                    <a:lstStyle/>
                    <a:p>
                      <a:pPr marL="0" lvl="0" indent="0" algn="ctr">
                        <a:buNone/>
                      </a:pPr>
                      <a:r>
                        <a:rPr sz="1400" b="1">
                          <a:latin typeface="宋体" pitchFamily="2" charset="-122"/>
                        </a:rPr>
                        <a:t>营业成本</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ctr">
                        <a:buNone/>
                      </a:pPr>
                      <a:r>
                        <a:rPr sz="1400" b="1">
                          <a:latin typeface="宋体" pitchFamily="2" charset="-122"/>
                        </a:rPr>
                        <a:t>库存商品</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r>
                        <a:rPr sz="1400" b="1">
                          <a:latin typeface="宋体" pitchFamily="2" charset="-122"/>
                        </a:rPr>
                        <a:t>200 000</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r>
                        <a:rPr sz="1400" b="1">
                          <a:latin typeface="宋体" pitchFamily="2" charset="-122"/>
                        </a:rPr>
                        <a:t>200 000</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endParaRPr sz="1400" b="1">
                        <a:latin typeface="宋体" pitchFamily="2" charset="-122"/>
                      </a:endParaRPr>
                    </a:p>
                  </a:txBody>
                  <a:tcP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c vMerge="1">
                  <a:txBody>
                    <a:bodyPr vert="horz" wrap="square"/>
                    <a:lstStyle/>
                    <a:p/>
                  </a:txBody>
                  <a:tcPr>
                    <a:lnL w="12700" cap="sq">
                      <a:solidFill>
                        <a:schemeClr val="tx1"/>
                      </a:solidFill>
                      <a:miter lim="800000"/>
                    </a:lnL>
                    <a:lnR w="12700">
                      <a:solidFill>
                        <a:schemeClr val="tx1"/>
                      </a:solidFill>
                      <a:miter lim="800000"/>
                    </a:lnR>
                  </a:tcPr>
                </a:tc>
              </a:tr>
              <a:tr h="457200">
                <a:tc vMerge="1">
                  <a:txBody>
                    <a:bodyPr vert="horz" wrap="square"/>
                    <a:lstStyle/>
                    <a:p/>
                  </a:txBody>
                  <a:tcPr>
                    <a:lnL w="12700" cap="sq">
                      <a:solidFill>
                        <a:schemeClr val="tx1"/>
                      </a:solidFill>
                      <a:miter lim="800000"/>
                    </a:lnL>
                    <a:lnR w="12700" cap="sq">
                      <a:solidFill>
                        <a:schemeClr val="tx1"/>
                      </a:solidFill>
                      <a:miter lim="800000"/>
                    </a:lnR>
                  </a:tcPr>
                </a:tc>
                <a:tc vMerge="1">
                  <a:txBody>
                    <a:bodyPr vert="horz" wrap="square"/>
                    <a:lstStyle/>
                    <a:p/>
                  </a:txBody>
                  <a:tcPr>
                    <a:lnL w="12700" cap="sq">
                      <a:solidFill>
                        <a:schemeClr val="tx1"/>
                      </a:solidFill>
                      <a:miter lim="800000"/>
                    </a:lnL>
                    <a:lnR w="12700">
                      <a:solidFill>
                        <a:schemeClr val="tx1"/>
                      </a:solidFill>
                      <a:miter lim="800000"/>
                    </a:lnR>
                  </a:tcPr>
                </a:tc>
                <a:tc vMerge="1">
                  <a:txBody>
                    <a:bodyPr vert="horz" wrap="square"/>
                    <a:lstStyle/>
                    <a:p/>
                  </a:txBody>
                  <a:tcPr>
                    <a:lnL w="12700">
                      <a:solidFill>
                        <a:schemeClr val="tx1"/>
                      </a:solidFill>
                      <a:miter lim="800000"/>
                    </a:lnL>
                    <a:lnR w="12700">
                      <a:solidFill>
                        <a:schemeClr val="tx1"/>
                      </a:solidFill>
                      <a:miter lim="800000"/>
                    </a:lnR>
                  </a:tcPr>
                </a:tc>
                <a:tc>
                  <a:txBody>
                    <a:bodyPr vert="horz" wrap="square">
                      <a:noAutofit/>
                    </a:bodyPr>
                    <a:lstStyle/>
                    <a:p>
                      <a:pPr marL="0" lvl="0" indent="0" algn="ctr">
                        <a:buNone/>
                      </a:pPr>
                      <a:r>
                        <a:rPr sz="1400" b="1">
                          <a:latin typeface="宋体" pitchFamily="2" charset="-122"/>
                        </a:rPr>
                        <a:t>营业收入</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ctr">
                        <a:buNone/>
                      </a:pPr>
                      <a:r>
                        <a:rPr sz="1400" b="1">
                          <a:latin typeface="宋体" pitchFamily="2" charset="-122"/>
                        </a:rPr>
                        <a:t>本年利润</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r>
                        <a:rPr sz="1400" b="1">
                          <a:latin typeface="宋体" pitchFamily="2" charset="-122"/>
                        </a:rPr>
                        <a:t>250 000</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r>
                        <a:rPr sz="1400" b="1">
                          <a:latin typeface="宋体" pitchFamily="2" charset="-122"/>
                        </a:rPr>
                        <a:t>250 000</a:t>
                      </a:r>
                      <a:endParaRPr sz="1400" b="1">
                        <a:latin typeface="宋体" pitchFamily="2" charset="-122"/>
                      </a:endParaRPr>
                    </a:p>
                  </a:txBody>
                  <a:tcP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c vMerge="1">
                  <a:txBody>
                    <a:bodyPr vert="horz" wrap="square"/>
                    <a:lstStyle/>
                    <a:p/>
                  </a:txBody>
                  <a:tcPr>
                    <a:lnL w="12700" cap="sq">
                      <a:solidFill>
                        <a:schemeClr val="tx1"/>
                      </a:solidFill>
                      <a:miter lim="800000"/>
                    </a:lnL>
                    <a:lnR w="12700">
                      <a:solidFill>
                        <a:schemeClr val="tx1"/>
                      </a:solidFill>
                      <a:miter lim="800000"/>
                    </a:lnR>
                  </a:tcPr>
                </a:tc>
              </a:tr>
              <a:tr h="531812">
                <a:tc vMerge="1">
                  <a:txBody>
                    <a:bodyPr vert="horz" wrap="square"/>
                    <a:lstStyle/>
                    <a:p/>
                  </a:txBody>
                  <a:tcPr>
                    <a:lnL w="12700" cap="sq">
                      <a:solidFill>
                        <a:schemeClr val="tx1"/>
                      </a:solidFill>
                      <a:miter lim="800000"/>
                    </a:lnL>
                    <a:lnR w="12700" cap="sq">
                      <a:solidFill>
                        <a:schemeClr val="tx1"/>
                      </a:solidFill>
                      <a:miter lim="800000"/>
                    </a:lnR>
                  </a:tcPr>
                </a:tc>
                <a:tc vMerge="1">
                  <a:txBody>
                    <a:bodyPr vert="horz" wrap="square"/>
                    <a:lstStyle/>
                    <a:p/>
                  </a:txBody>
                  <a:tcPr>
                    <a:lnL w="12700" cap="sq">
                      <a:solidFill>
                        <a:schemeClr val="tx1"/>
                      </a:solidFill>
                      <a:miter lim="800000"/>
                    </a:lnL>
                    <a:lnR w="12700">
                      <a:solidFill>
                        <a:schemeClr val="tx1"/>
                      </a:solidFill>
                      <a:miter lim="800000"/>
                    </a:lnR>
                  </a:tcPr>
                </a:tc>
                <a:tc vMerge="1">
                  <a:txBody>
                    <a:bodyPr vert="horz" wrap="square"/>
                    <a:lstStyle/>
                    <a:p/>
                  </a:txBody>
                  <a:tcPr>
                    <a:lnL w="12700">
                      <a:solidFill>
                        <a:schemeClr val="tx1"/>
                      </a:solidFill>
                      <a:miter lim="800000"/>
                    </a:lnL>
                    <a:lnR w="12700">
                      <a:solidFill>
                        <a:schemeClr val="tx1"/>
                      </a:solidFill>
                      <a:miter lim="800000"/>
                    </a:lnR>
                  </a:tcPr>
                </a:tc>
                <a:tc>
                  <a:txBody>
                    <a:bodyPr vert="horz" wrap="square">
                      <a:noAutofit/>
                    </a:bodyPr>
                    <a:lstStyle/>
                    <a:p>
                      <a:pPr marL="0" lvl="0" indent="0" algn="ctr">
                        <a:buNone/>
                      </a:pPr>
                      <a:r>
                        <a:rPr sz="1400" b="1">
                          <a:latin typeface="宋体" pitchFamily="2" charset="-122"/>
                        </a:rPr>
                        <a:t>本年利润</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ctr">
                        <a:buNone/>
                      </a:pPr>
                      <a:r>
                        <a:rPr sz="1400" b="1">
                          <a:latin typeface="宋体" pitchFamily="2" charset="-122"/>
                        </a:rPr>
                        <a:t>营业成本</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r>
                        <a:rPr sz="1400" b="1">
                          <a:latin typeface="宋体" pitchFamily="2" charset="-122"/>
                        </a:rPr>
                        <a:t>200 000</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r>
                        <a:rPr sz="1400" b="1">
                          <a:latin typeface="宋体" pitchFamily="2" charset="-122"/>
                        </a:rPr>
                        <a:t>200 000</a:t>
                      </a:r>
                      <a:endParaRPr sz="1400" b="1">
                        <a:latin typeface="宋体" pitchFamily="2" charset="-122"/>
                      </a:endParaRPr>
                    </a:p>
                  </a:txBody>
                  <a:tcP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c vMerge="1">
                  <a:txBody>
                    <a:bodyPr vert="horz" wrap="square"/>
                    <a:lstStyle/>
                    <a:p/>
                  </a:txBody>
                  <a:tcPr>
                    <a:lnL w="12700" cap="sq">
                      <a:solidFill>
                        <a:schemeClr val="tx1"/>
                      </a:solidFill>
                      <a:miter lim="800000"/>
                    </a:lnL>
                    <a:lnR w="12700">
                      <a:solidFill>
                        <a:schemeClr val="tx1"/>
                      </a:solidFill>
                      <a:miter lim="800000"/>
                    </a:lnR>
                  </a:tcPr>
                </a:tc>
              </a:tr>
              <a:tr h="381000">
                <a:tc vMerge="1">
                  <a:txBody>
                    <a:bodyPr vert="horz" wrap="square"/>
                    <a:lstStyle/>
                    <a:p/>
                  </a:txBody>
                  <a:tcPr>
                    <a:lnL w="12700" cap="sq">
                      <a:solidFill>
                        <a:schemeClr val="tx1"/>
                      </a:solidFill>
                      <a:miter lim="800000"/>
                    </a:lnL>
                    <a:lnR w="12700" cap="sq">
                      <a:solidFill>
                        <a:schemeClr val="tx1"/>
                      </a:solidFill>
                      <a:miter lim="800000"/>
                    </a:lnR>
                  </a:tcPr>
                </a:tc>
                <a:tc vMerge="1">
                  <a:txBody>
                    <a:bodyPr vert="horz" wrap="square"/>
                    <a:lstStyle/>
                    <a:p/>
                  </a:txBody>
                  <a:tcPr>
                    <a:lnL w="12700" cap="sq">
                      <a:solidFill>
                        <a:schemeClr val="tx1"/>
                      </a:solidFill>
                      <a:miter lim="800000"/>
                    </a:lnL>
                    <a:lnR w="12700">
                      <a:solidFill>
                        <a:schemeClr val="tx1"/>
                      </a:solidFill>
                      <a:miter lim="800000"/>
                    </a:lnR>
                  </a:tcPr>
                </a:tc>
                <a:tc vMerge="1">
                  <a:txBody>
                    <a:bodyPr vert="horz" wrap="square"/>
                    <a:lstStyle/>
                    <a:p/>
                  </a:txBody>
                  <a:tcPr>
                    <a:lnL w="12700">
                      <a:solidFill>
                        <a:schemeClr val="tx1"/>
                      </a:solidFill>
                      <a:miter lim="800000"/>
                    </a:lnL>
                    <a:lnR w="12700">
                      <a:solidFill>
                        <a:schemeClr val="tx1"/>
                      </a:solidFill>
                      <a:miter lim="800000"/>
                    </a:lnR>
                  </a:tcPr>
                </a:tc>
                <a:tc>
                  <a:txBody>
                    <a:bodyPr vert="horz" wrap="square">
                      <a:noAutofit/>
                    </a:bodyPr>
                    <a:lstStyle/>
                    <a:p>
                      <a:pPr marL="0" lvl="0" indent="0" algn="ctr">
                        <a:buNone/>
                      </a:pPr>
                      <a:r>
                        <a:rPr sz="1400" b="1">
                          <a:latin typeface="宋体" pitchFamily="2" charset="-122"/>
                        </a:rPr>
                        <a:t>本年利润</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ctr">
                        <a:buNone/>
                      </a:pPr>
                      <a:r>
                        <a:rPr sz="1400" b="1">
                          <a:latin typeface="宋体" pitchFamily="2" charset="-122"/>
                        </a:rPr>
                        <a:t>应交税费</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r>
                        <a:rPr sz="1400" b="1">
                          <a:latin typeface="宋体" pitchFamily="2" charset="-122"/>
                        </a:rPr>
                        <a:t>16 500</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r>
                        <a:rPr sz="1400" b="1">
                          <a:latin typeface="宋体" pitchFamily="2" charset="-122"/>
                        </a:rPr>
                        <a:t>16 500</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endParaRPr sz="1400" b="1">
                        <a:latin typeface="宋体" pitchFamily="2" charset="-122"/>
                      </a:endParaRPr>
                    </a:p>
                  </a:txBody>
                  <a:tcP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c vMerge="1">
                  <a:txBody>
                    <a:bodyPr vert="horz" wrap="square"/>
                    <a:lstStyle/>
                    <a:p/>
                  </a:txBody>
                  <a:tcPr>
                    <a:lnL w="12700" cap="sq">
                      <a:solidFill>
                        <a:schemeClr val="tx1"/>
                      </a:solidFill>
                      <a:miter lim="800000"/>
                    </a:lnL>
                    <a:lnR w="12700">
                      <a:solidFill>
                        <a:schemeClr val="tx1"/>
                      </a:solidFill>
                      <a:miter lim="800000"/>
                    </a:lnR>
                  </a:tcPr>
                </a:tc>
              </a:tr>
              <a:tr h="304800">
                <a:tc vMerge="1">
                  <a:txBody>
                    <a:bodyPr vert="horz" wrap="square"/>
                    <a:lstStyle/>
                    <a:p/>
                  </a:txBody>
                  <a:tcPr>
                    <a:lnL w="12700" cap="sq">
                      <a:solidFill>
                        <a:schemeClr val="tx1"/>
                      </a:solidFill>
                      <a:miter lim="800000"/>
                    </a:lnL>
                    <a:lnR w="12700" cap="sq">
                      <a:solidFill>
                        <a:schemeClr val="tx1"/>
                      </a:solidFill>
                      <a:miter lim="800000"/>
                    </a:lnR>
                  </a:tcPr>
                </a:tc>
                <a:tc vMerge="1">
                  <a:txBody>
                    <a:bodyPr vert="horz" wrap="square"/>
                    <a:lstStyle/>
                    <a:p/>
                  </a:txBody>
                  <a:tcPr>
                    <a:lnL w="12700" cap="sq">
                      <a:solidFill>
                        <a:schemeClr val="tx1"/>
                      </a:solidFill>
                      <a:miter lim="800000"/>
                    </a:lnL>
                    <a:lnR w="12700">
                      <a:solidFill>
                        <a:schemeClr val="tx1"/>
                      </a:solidFill>
                      <a:miter lim="800000"/>
                    </a:lnR>
                  </a:tcPr>
                </a:tc>
                <a:tc vMerge="1">
                  <a:txBody>
                    <a:bodyPr vert="horz" wrap="square"/>
                    <a:lstStyle/>
                    <a:p/>
                  </a:txBody>
                  <a:tcPr>
                    <a:lnL w="12700">
                      <a:solidFill>
                        <a:schemeClr val="tx1"/>
                      </a:solidFill>
                      <a:miter lim="800000"/>
                    </a:lnL>
                    <a:lnR w="12700">
                      <a:solidFill>
                        <a:schemeClr val="tx1"/>
                      </a:solidFill>
                      <a:miter lim="800000"/>
                    </a:lnR>
                  </a:tcPr>
                </a:tc>
                <a:tc>
                  <a:txBody>
                    <a:bodyPr vert="horz" wrap="square">
                      <a:noAutofit/>
                    </a:bodyPr>
                    <a:lstStyle/>
                    <a:p>
                      <a:pPr marL="0" lvl="0" indent="0" algn="ctr">
                        <a:buNone/>
                      </a:pPr>
                      <a:r>
                        <a:rPr sz="1400" b="1">
                          <a:latin typeface="宋体" pitchFamily="2" charset="-122"/>
                        </a:rPr>
                        <a:t>本年利润</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ctr">
                        <a:buNone/>
                      </a:pPr>
                      <a:r>
                        <a:rPr sz="1400" b="1">
                          <a:latin typeface="宋体" pitchFamily="2" charset="-122"/>
                        </a:rPr>
                        <a:t>利润分配</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r>
                        <a:rPr sz="1400" b="1">
                          <a:latin typeface="宋体" pitchFamily="2" charset="-122"/>
                        </a:rPr>
                        <a:t>33 500</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r>
                        <a:rPr sz="1400" b="1">
                          <a:latin typeface="宋体" pitchFamily="2" charset="-122"/>
                        </a:rPr>
                        <a:t>33 500</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endParaRPr sz="1400" b="1">
                        <a:latin typeface="宋体" pitchFamily="2" charset="-122"/>
                      </a:endParaRPr>
                    </a:p>
                  </a:txBody>
                  <a:tcP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c vMerge="1">
                  <a:txBody>
                    <a:bodyPr vert="horz" wrap="square"/>
                    <a:lstStyle/>
                    <a:p/>
                  </a:txBody>
                  <a:tcPr>
                    <a:lnL w="12700" cap="sq">
                      <a:solidFill>
                        <a:schemeClr val="tx1"/>
                      </a:solidFill>
                      <a:miter lim="800000"/>
                    </a:lnL>
                    <a:lnR w="12700">
                      <a:solidFill>
                        <a:schemeClr val="tx1"/>
                      </a:solidFill>
                      <a:miter lim="800000"/>
                    </a:lnR>
                  </a:tcPr>
                </a:tc>
              </a:tr>
              <a:tr h="180975">
                <a:tc vMerge="1">
                  <a:txBody>
                    <a:bodyPr vert="horz" wrap="square"/>
                    <a:lstStyle/>
                    <a:p/>
                  </a:txBody>
                  <a:tcPr>
                    <a:lnL w="12700" cap="sq">
                      <a:solidFill>
                        <a:schemeClr val="tx1"/>
                      </a:solidFill>
                      <a:miter lim="800000"/>
                    </a:lnL>
                    <a:lnR w="12700" cap="sq">
                      <a:solidFill>
                        <a:schemeClr val="tx1"/>
                      </a:solidFill>
                      <a:miter lim="800000"/>
                    </a:lnR>
                    <a:lnB w="12700" cap="sq">
                      <a:miter lim="800000"/>
                    </a:lnB>
                  </a:tcPr>
                </a:tc>
                <a:tc vMerge="1">
                  <a:txBody>
                    <a:bodyPr vert="horz" wrap="square"/>
                    <a:lstStyle/>
                    <a:p/>
                  </a:txBody>
                  <a:tcPr>
                    <a:lnL w="12700" cap="sq">
                      <a:solidFill>
                        <a:schemeClr val="tx1"/>
                      </a:solidFill>
                      <a:miter lim="800000"/>
                    </a:lnL>
                    <a:lnR w="12700">
                      <a:solidFill>
                        <a:schemeClr val="tx1"/>
                      </a:solidFill>
                      <a:miter lim="800000"/>
                    </a:lnR>
                    <a:lnB w="12700">
                      <a:miter lim="800000"/>
                    </a:lnB>
                  </a:tcPr>
                </a:tc>
                <a:tc vMerge="1">
                  <a:txBody>
                    <a:bodyPr vert="horz" wrap="square"/>
                    <a:lstStyle/>
                    <a:p/>
                  </a:txBody>
                  <a:tcPr>
                    <a:lnL w="12700">
                      <a:solidFill>
                        <a:schemeClr val="tx1"/>
                      </a:solidFill>
                      <a:miter lim="800000"/>
                    </a:lnL>
                    <a:lnR w="12700">
                      <a:solidFill>
                        <a:schemeClr val="tx1"/>
                      </a:solidFill>
                      <a:miter lim="800000"/>
                    </a:lnR>
                    <a:lnB w="12700">
                      <a:miter lim="800000"/>
                    </a:lnB>
                  </a:tcPr>
                </a:tc>
                <a:tc>
                  <a:txBody>
                    <a:bodyPr vert="horz" wrap="square">
                      <a:noAutofit/>
                    </a:bodyPr>
                    <a:lstStyle/>
                    <a:p>
                      <a:pPr marL="0" lvl="0" indent="0" algn="ctr">
                        <a:buNone/>
                      </a:pPr>
                      <a:r>
                        <a:rPr sz="1400" b="1">
                          <a:latin typeface="宋体" pitchFamily="2" charset="-122"/>
                        </a:rPr>
                        <a:t>利润分配</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ctr">
                        <a:buNone/>
                      </a:pPr>
                      <a:r>
                        <a:rPr sz="1400" b="1">
                          <a:latin typeface="宋体" pitchFamily="2" charset="-122"/>
                        </a:rPr>
                        <a:t>盈余公积</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r>
                        <a:rPr sz="1400" b="1">
                          <a:latin typeface="宋体" pitchFamily="2" charset="-122"/>
                        </a:rPr>
                        <a:t>5 025</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r>
                        <a:rPr sz="1400" b="1">
                          <a:latin typeface="宋体" pitchFamily="2" charset="-122"/>
                        </a:rPr>
                        <a:t>5 025</a:t>
                      </a: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endParaRPr sz="14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p>
                      <a:pPr marL="0" lvl="0" indent="0" algn="r">
                        <a:buNone/>
                      </a:pPr>
                      <a:endParaRPr sz="1400" b="1">
                        <a:latin typeface="宋体" pitchFamily="2" charset="-122"/>
                      </a:endParaRPr>
                    </a:p>
                  </a:txBody>
                  <a:tcP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c vMerge="1">
                  <a:txBody>
                    <a:bodyPr vert="horz" wrap="square"/>
                    <a:lstStyle/>
                    <a:p/>
                  </a:txBody>
                  <a:tcPr>
                    <a:lnL w="12700" cap="sq">
                      <a:solidFill>
                        <a:schemeClr val="tx1"/>
                      </a:solidFill>
                      <a:miter lim="800000"/>
                    </a:lnL>
                    <a:lnR w="12700">
                      <a:solidFill>
                        <a:schemeClr val="tx1"/>
                      </a:solidFill>
                      <a:miter lim="800000"/>
                    </a:lnR>
                    <a:lnB w="12700">
                      <a:miter lim="800000"/>
                    </a:lnB>
                  </a:tcPr>
                </a:tc>
              </a:tr>
            </a:tbl>
          </a:graphicData>
        </a:graphic>
      </p:graphicFrame>
      <p:sp>
        <p:nvSpPr>
          <p:cNvPr id="112754" name=""/>
          <p:cNvSpPr>
            <a:spLocks noGrp="1"/>
          </p:cNvSpPr>
          <p:nvPr>
            <p:ph type="dt" sz="half" idx="2"/>
          </p:nvPr>
        </p:nvSpPr>
        <p:spPr/>
        <p:txBody>
          <a:bodyPr/>
          <a:lstStyle/>
          <a:p>
            <a:pPr lvl="0"/>
            <a:endParaRPr sz="1400"/>
          </a:p>
        </p:txBody>
      </p:sp>
      <p:sp>
        <p:nvSpPr>
          <p:cNvPr id="112755" name=""/>
          <p:cNvSpPr>
            <a:spLocks noGrp="1"/>
          </p:cNvSpPr>
          <p:nvPr>
            <p:ph type="ftr" sz="quarter" idx="3"/>
          </p:nvPr>
        </p:nvSpPr>
        <p:spPr/>
        <p:txBody>
          <a:bodyPr/>
          <a:lstStyle/>
          <a:p>
            <a:pPr lvl="0" algn="ctr"/>
            <a:fld id="{E05F1BD2-0424-4AE2-BE0B-BEF93831043D}" type="footer">
              <a:rPr sz="1400"/>
              <a:t/>
            </a:fld>
            <a:endParaRPr sz="1400"/>
          </a:p>
        </p:txBody>
      </p:sp>
      <p:sp>
        <p:nvSpPr>
          <p:cNvPr id="112756" name="TextBox 11275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4690" name=""/>
          <p:cNvSpPr/>
          <p:nvPr>
            <p:ph type="body" idx="4294967295"/>
          </p:nvPr>
        </p:nvSpPr>
        <p:spPr>
          <a:xfrm>
            <a:off x="990600" y="152400"/>
            <a:ext cx="8001000" cy="64770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lgn="ctr">
              <a:buNone/>
            </a:pPr>
            <a:r>
              <a:rPr sz="1800" b="1">
                <a:latin typeface="宋体" pitchFamily="2" charset="-122"/>
              </a:rPr>
              <a:t>表 3   </a:t>
            </a:r>
            <a:r>
              <a:rPr sz="1800" b="1">
                <a:latin typeface="黑体" pitchFamily="2" charset="-122"/>
                <a:ea typeface="黑体" pitchFamily="2" charset="-122"/>
              </a:rPr>
              <a:t>资产负债表项目试算平衡表</a:t>
            </a:r>
            <a:endParaRPr sz="1800" b="1">
              <a:latin typeface="黑体" pitchFamily="2" charset="-122"/>
              <a:ea typeface="黑体" pitchFamily="2" charset="-122"/>
            </a:endParaRPr>
          </a:p>
          <a:p>
            <a:pPr lvl="0">
              <a:buNone/>
            </a:pPr>
            <a:r>
              <a:rPr sz="1200" b="1">
                <a:latin typeface="宋体" pitchFamily="2" charset="-122"/>
              </a:rPr>
              <a:t>                                                                                        索引号：Z8-1</a:t>
            </a:r>
            <a:endParaRPr sz="1200" b="1">
              <a:latin typeface="宋体" pitchFamily="2" charset="-122"/>
            </a:endParaRPr>
          </a:p>
          <a:p>
            <a:pPr lvl="0">
              <a:buNone/>
            </a:pPr>
            <a:r>
              <a:rPr sz="1400" b="1">
                <a:latin typeface="宋体" pitchFamily="2" charset="-122"/>
              </a:rPr>
              <a:t>  被审单位名称：</a:t>
            </a:r>
            <a:r>
              <a:rPr sz="1400" b="1" u="sng">
                <a:latin typeface="宋体" pitchFamily="2" charset="-122"/>
              </a:rPr>
              <a:t>欣欣</a:t>
            </a:r>
            <a:r>
              <a:rPr sz="1400" b="1">
                <a:latin typeface="宋体" pitchFamily="2" charset="-122"/>
              </a:rPr>
              <a:t>            编制人员：</a:t>
            </a:r>
            <a:r>
              <a:rPr sz="1400" b="1" u="sng">
                <a:latin typeface="宋体" pitchFamily="2" charset="-122"/>
              </a:rPr>
              <a:t>章艺</a:t>
            </a:r>
            <a:r>
              <a:rPr sz="1400" b="1">
                <a:latin typeface="宋体" pitchFamily="2" charset="-122"/>
              </a:rPr>
              <a:t>          日期：</a:t>
            </a:r>
            <a:r>
              <a:rPr sz="1400" b="1" u="sng">
                <a:latin typeface="宋体" pitchFamily="2" charset="-122"/>
              </a:rPr>
              <a:t>20*6/02/11</a:t>
            </a:r>
            <a:r>
              <a:rPr sz="1400" b="1">
                <a:latin typeface="宋体" pitchFamily="2" charset="-122"/>
              </a:rPr>
              <a:t>             </a:t>
            </a:r>
            <a:endParaRPr sz="1400" b="1">
              <a:latin typeface="宋体" pitchFamily="2" charset="-122"/>
            </a:endParaRPr>
          </a:p>
          <a:p>
            <a:pPr lvl="0">
              <a:buNone/>
            </a:pPr>
            <a:r>
              <a:rPr sz="1400" b="1">
                <a:latin typeface="宋体" pitchFamily="2" charset="-122"/>
              </a:rPr>
              <a:t>  会计期间：</a:t>
            </a:r>
            <a:r>
              <a:rPr sz="1400" b="1" u="sng">
                <a:latin typeface="宋体" pitchFamily="2" charset="-122"/>
              </a:rPr>
              <a:t>20*5年</a:t>
            </a:r>
            <a:r>
              <a:rPr sz="1400" b="1">
                <a:latin typeface="宋体" pitchFamily="2" charset="-122"/>
              </a:rPr>
              <a:t>              复核人员：</a:t>
            </a:r>
            <a:r>
              <a:rPr sz="1400" b="1" u="sng">
                <a:latin typeface="宋体" pitchFamily="2" charset="-122"/>
              </a:rPr>
              <a:t>李明</a:t>
            </a:r>
            <a:r>
              <a:rPr sz="1400" b="1">
                <a:latin typeface="宋体" pitchFamily="2" charset="-122"/>
              </a:rPr>
              <a:t>          日期：</a:t>
            </a:r>
            <a:r>
              <a:rPr sz="1400" b="1" u="sng">
                <a:latin typeface="宋体" pitchFamily="2" charset="-122"/>
              </a:rPr>
              <a:t>20*6/02/20</a:t>
            </a:r>
            <a:r>
              <a:rPr sz="1400" b="1">
                <a:latin typeface="宋体" pitchFamily="2" charset="-122"/>
              </a:rPr>
              <a:t>     单位：元</a:t>
            </a:r>
            <a:endParaRPr sz="1400" b="1">
              <a:latin typeface="宋体" pitchFamily="2" charset="-122"/>
            </a:endParaRPr>
          </a:p>
          <a:p>
            <a:pPr lvl="0">
              <a:buNone/>
            </a:pPr>
            <a:endParaRPr b="1"/>
          </a:p>
        </p:txBody>
      </p:sp>
      <p:graphicFrame>
        <p:nvGraphicFramePr>
          <p:cNvPr id="114915" name=""/>
          <p:cNvGraphicFramePr>
            <a:graphicFrameLocks noGrp="1"/>
          </p:cNvGraphicFramePr>
          <p:nvPr/>
        </p:nvGraphicFramePr>
        <p:xfrm>
          <a:off x="323850" y="1268412"/>
          <a:ext cx="8667750" cy="5614416"/>
        </p:xfrm>
        <a:graphic>
          <a:graphicData uri="http://schemas.openxmlformats.org/drawingml/2006/table">
            <a:tbl>
              <a:tblPr/>
              <a:tblGrid>
                <a:gridCol w="1800225"/>
                <a:gridCol w="1008062"/>
                <a:gridCol w="1058862"/>
                <a:gridCol w="838200"/>
                <a:gridCol w="685800"/>
                <a:gridCol w="685800"/>
                <a:gridCol w="692150"/>
                <a:gridCol w="719138"/>
                <a:gridCol w="1179512"/>
              </a:tblGrid>
              <a:tr h="304800">
                <a:tc rowSpan="2">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项目</a:t>
                      </a:r>
                      <a:endParaRPr sz="1200" b="1">
                        <a:latin typeface="宋体" pitchFamily="2" charset="-122"/>
                      </a:endParaRPr>
                    </a:p>
                  </a:txBody>
                  <a:tcPr>
                    <a:lnL w="28575" cap="sq">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rowSpan="2">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20*5年期初余额</a:t>
                      </a:r>
                      <a:endParaRPr sz="1200" b="1">
                        <a:latin typeface="宋体" pitchFamily="2" charset="-122"/>
                      </a:endParaRPr>
                    </a:p>
                  </a:txBody>
                  <a:tcP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rowSpan="2">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20*5年末未审数</a:t>
                      </a:r>
                      <a:endParaRPr sz="1200" b="1">
                        <a:latin typeface="宋体" pitchFamily="2" charset="-122"/>
                      </a:endParaRPr>
                    </a:p>
                  </a:txBody>
                  <a:tcP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rowSpan="2">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期末比期初增减%</a:t>
                      </a:r>
                      <a:endParaRPr sz="1200" b="1">
                        <a:latin typeface="宋体" pitchFamily="2" charset="-122"/>
                      </a:endParaRPr>
                    </a:p>
                  </a:txBody>
                  <a:tcP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gridSpan="2">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调整分录</a:t>
                      </a:r>
                      <a:endParaRPr sz="1200" b="1">
                        <a:latin typeface="宋体" pitchFamily="2" charset="-122"/>
                      </a:endParaRPr>
                    </a:p>
                  </a:txBody>
                  <a:tcP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hMerge="1">
                  <a:txBody>
                    <a:bodyPr vert="horz" wrap="square"/>
                    <a:lstStyle/>
                    <a:p/>
                  </a:txBody>
                  <a:tcPr>
                    <a:lnR w="12700">
                      <a:miter lim="800000"/>
                    </a:lnR>
                    <a:lnT w="28575" cap="sq">
                      <a:solidFill>
                        <a:schemeClr val="tx1"/>
                      </a:solidFill>
                      <a:miter lim="800000"/>
                    </a:lnT>
                    <a:lnB w="12700">
                      <a:solidFill>
                        <a:schemeClr val="tx1"/>
                      </a:solidFill>
                      <a:miter lim="800000"/>
                    </a:lnB>
                  </a:tcPr>
                </a:tc>
                <a:tc gridSpan="2">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重分类分录</a:t>
                      </a:r>
                      <a:endParaRPr sz="1200" b="1">
                        <a:latin typeface="宋体" pitchFamily="2" charset="-122"/>
                      </a:endParaRPr>
                    </a:p>
                  </a:txBody>
                  <a:tcP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hMerge="1">
                  <a:txBody>
                    <a:bodyPr vert="horz" wrap="square"/>
                    <a:lstStyle/>
                    <a:p/>
                  </a:txBody>
                  <a:tcPr>
                    <a:lnR w="12700">
                      <a:miter lim="800000"/>
                    </a:lnR>
                    <a:lnT w="28575" cap="sq">
                      <a:solidFill>
                        <a:schemeClr val="tx1"/>
                      </a:solidFill>
                      <a:miter lim="800000"/>
                    </a:lnT>
                    <a:lnB w="12700">
                      <a:solidFill>
                        <a:schemeClr val="tx1"/>
                      </a:solidFill>
                      <a:miter lim="800000"/>
                    </a:lnB>
                  </a:tcPr>
                </a:tc>
                <a:tc rowSpan="2">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20*5年末审定数</a:t>
                      </a:r>
                      <a:endParaRPr sz="1200" b="1">
                        <a:latin typeface="宋体" pitchFamily="2" charset="-122"/>
                      </a:endParaRPr>
                    </a:p>
                    <a:p>
                      <a:pPr marL="0" lvl="0" indent="0" algn="ctr">
                        <a:buNone/>
                      </a:pPr>
                      <a:endParaRPr sz="1200" b="1">
                        <a:latin typeface="宋体" pitchFamily="2" charset="-122"/>
                      </a:endParaRPr>
                    </a:p>
                  </a:txBody>
                  <a:tcPr>
                    <a:lnL w="12700">
                      <a:solidFill>
                        <a:schemeClr val="tx1"/>
                      </a:solidFill>
                      <a:miter lim="800000"/>
                    </a:lnL>
                    <a:lnR w="28575" cap="sq">
                      <a:solidFill>
                        <a:schemeClr val="tx1"/>
                      </a:solidFill>
                      <a:miter lim="800000"/>
                    </a:lnR>
                    <a:lnT w="28575" cap="sq">
                      <a:solidFill>
                        <a:schemeClr val="tx1"/>
                      </a:solidFill>
                      <a:miter lim="800000"/>
                    </a:lnT>
                    <a:lnB w="12700">
                      <a:solidFill>
                        <a:schemeClr val="tx1"/>
                      </a:solidFill>
                      <a:miter lim="800000"/>
                    </a:lnB>
                    <a:noFill/>
                  </a:tcPr>
                </a:tc>
              </a:tr>
              <a:tr h="315912">
                <a:tc vMerge="1">
                  <a:txBody>
                    <a:bodyPr vert="horz" wrap="square"/>
                    <a:lstStyle/>
                    <a:p/>
                  </a:txBody>
                  <a:tcPr>
                    <a:lnL w="28575" cap="sq">
                      <a:solidFill>
                        <a:schemeClr val="tx1"/>
                      </a:solidFill>
                      <a:miter lim="800000"/>
                    </a:lnL>
                    <a:lnR w="12700">
                      <a:solidFill>
                        <a:schemeClr val="tx1"/>
                      </a:solidFill>
                      <a:miter lim="800000"/>
                    </a:lnR>
                    <a:lnB w="12700">
                      <a:miter lim="800000"/>
                    </a:lnB>
                  </a:tcPr>
                </a:tc>
                <a:tc vMerge="1">
                  <a:txBody>
                    <a:bodyPr vert="horz" wrap="square"/>
                    <a:lstStyle/>
                    <a:p/>
                  </a:txBody>
                  <a:tcPr>
                    <a:lnL w="12700">
                      <a:solidFill>
                        <a:schemeClr val="tx1"/>
                      </a:solidFill>
                      <a:miter lim="800000"/>
                    </a:lnL>
                    <a:lnR w="12700">
                      <a:solidFill>
                        <a:schemeClr val="tx1"/>
                      </a:solidFill>
                      <a:miter lim="800000"/>
                    </a:lnR>
                    <a:lnB w="12700">
                      <a:miter lim="800000"/>
                    </a:lnB>
                  </a:tcPr>
                </a:tc>
                <a:tc vMerge="1">
                  <a:txBody>
                    <a:bodyPr vert="horz" wrap="square"/>
                    <a:lstStyle/>
                    <a:p/>
                  </a:txBody>
                  <a:tcPr>
                    <a:lnL w="12700">
                      <a:solidFill>
                        <a:schemeClr val="tx1"/>
                      </a:solidFill>
                      <a:miter lim="800000"/>
                    </a:lnL>
                    <a:lnR w="12700">
                      <a:solidFill>
                        <a:schemeClr val="tx1"/>
                      </a:solidFill>
                      <a:miter lim="800000"/>
                    </a:lnR>
                    <a:lnB w="12700">
                      <a:miter lim="800000"/>
                    </a:lnB>
                  </a:tcPr>
                </a:tc>
                <a:tc vMerge="1">
                  <a:txBody>
                    <a:bodyPr vert="horz" wrap="square"/>
                    <a:lstStyle/>
                    <a:p/>
                  </a:txBody>
                  <a:tcPr>
                    <a:lnL w="12700">
                      <a:solidFill>
                        <a:schemeClr val="tx1"/>
                      </a:solidFill>
                      <a:miter lim="800000"/>
                    </a:lnL>
                    <a:lnR w="12700">
                      <a:solidFill>
                        <a:schemeClr val="tx1"/>
                      </a:solidFill>
                      <a:miter lim="800000"/>
                    </a:lnR>
                    <a:lnB w="12700">
                      <a:miter lim="800000"/>
                    </a:lnB>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借</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贷</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借</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贷</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vMerge="1">
                  <a:txBody>
                    <a:bodyPr vert="horz" wrap="square"/>
                    <a:lstStyle/>
                    <a:p/>
                  </a:txBody>
                  <a:tcPr>
                    <a:lnL w="12700">
                      <a:solidFill>
                        <a:schemeClr val="tx1"/>
                      </a:solidFill>
                      <a:miter lim="800000"/>
                    </a:lnL>
                    <a:lnR w="28575" cap="sq">
                      <a:solidFill>
                        <a:schemeClr val="tx1"/>
                      </a:solidFill>
                      <a:miter lim="800000"/>
                    </a:lnR>
                    <a:lnB w="12700">
                      <a:miter lim="800000"/>
                    </a:lnB>
                  </a:tcPr>
                </a:tc>
              </a:tr>
              <a:tr h="18097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货币资金</a:t>
                      </a:r>
                      <a:endParaRPr sz="12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6 200 000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185 910.8</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-97%</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185 910.8</a:t>
                      </a:r>
                      <a:endParaRPr sz="12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18097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交易性金融资产</a:t>
                      </a:r>
                      <a:endParaRPr sz="12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60 000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50 000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-17%</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50 000</a:t>
                      </a:r>
                      <a:endParaRPr sz="12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18097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应收账款</a:t>
                      </a:r>
                      <a:endParaRPr sz="12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2 100 000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3 030 500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+44%</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buNone/>
                      </a:pPr>
                      <a:r>
                        <a:rPr sz="1200" b="1">
                          <a:latin typeface="宋体" pitchFamily="2" charset="-122"/>
                        </a:rPr>
                        <a:t>292500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3 323 000</a:t>
                      </a:r>
                      <a:endParaRPr sz="12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18097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预付账款</a:t>
                      </a:r>
                      <a:endParaRPr sz="12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20 000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20 000</a:t>
                      </a:r>
                      <a:endParaRPr sz="12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18097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其他应收款</a:t>
                      </a:r>
                      <a:endParaRPr sz="12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500 000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594 000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+19%</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594 000</a:t>
                      </a:r>
                      <a:endParaRPr sz="12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18097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存货</a:t>
                      </a:r>
                      <a:endParaRPr sz="12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1 000 000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2 780 060 </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+178%</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buNone/>
                      </a:pPr>
                      <a:r>
                        <a:rPr sz="1200" b="1">
                          <a:latin typeface="宋体" pitchFamily="2" charset="-122"/>
                        </a:rPr>
                        <a:t>190000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2 590 060</a:t>
                      </a:r>
                      <a:endParaRPr sz="12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18097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长期股权投资</a:t>
                      </a:r>
                      <a:endParaRPr sz="12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35 000 000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37 500 000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+7%</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37 500 000</a:t>
                      </a:r>
                      <a:endParaRPr sz="12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18097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可供出售金融资产</a:t>
                      </a:r>
                      <a:endParaRPr sz="12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10 000 000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15 000 000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+50%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15 000 000</a:t>
                      </a:r>
                      <a:endParaRPr sz="12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18097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固定资产</a:t>
                      </a:r>
                      <a:endParaRPr sz="12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11 100 000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11 715 000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+6%</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11 715 000</a:t>
                      </a:r>
                      <a:endParaRPr sz="12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18097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黑体" pitchFamily="2" charset="-122"/>
                          <a:ea typeface="黑体" pitchFamily="2" charset="-122"/>
                        </a:rPr>
                        <a:t>资产合计</a:t>
                      </a:r>
                      <a:endParaRPr sz="1200" b="1">
                        <a:latin typeface="黑体" pitchFamily="2" charset="-122"/>
                        <a:ea typeface="黑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65 960 000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buNone/>
                      </a:pPr>
                      <a:r>
                        <a:rPr sz="1200" b="1">
                          <a:latin typeface="宋体" pitchFamily="2" charset="-122"/>
                        </a:rPr>
                        <a:t>70 855470.8</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+7%</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70 977 970.8</a:t>
                      </a:r>
                      <a:endParaRPr sz="12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18097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应付账款</a:t>
                      </a:r>
                      <a:endParaRPr sz="12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3 090 000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6 776 000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+119%</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11 700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20 000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6 807 700</a:t>
                      </a:r>
                      <a:endParaRPr sz="12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18097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应交税费 </a:t>
                      </a:r>
                      <a:endParaRPr sz="12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1 200 000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1 941 970.8</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+62%</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57 300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1 999 270.8</a:t>
                      </a:r>
                      <a:endParaRPr sz="12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18097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长期借款</a:t>
                      </a:r>
                      <a:endParaRPr sz="12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10 000 000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10 000 000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10 000 000</a:t>
                      </a:r>
                      <a:endParaRPr sz="12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18097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股本</a:t>
                      </a:r>
                      <a:endParaRPr sz="12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50 000 000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50 000 000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50 000 000</a:t>
                      </a:r>
                      <a:endParaRPr sz="12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18097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资本公积</a:t>
                      </a:r>
                      <a:endParaRPr sz="12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520 000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531 000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+2%</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531 000</a:t>
                      </a:r>
                      <a:endParaRPr sz="12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18097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盈余公积</a:t>
                      </a:r>
                      <a:endParaRPr sz="12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230 000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314 975</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+37%</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5 025</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320 000</a:t>
                      </a:r>
                      <a:endParaRPr sz="12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18097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1200" b="1">
                          <a:latin typeface="宋体" pitchFamily="2" charset="-122"/>
                        </a:rPr>
                        <a:t>未分配利润</a:t>
                      </a:r>
                      <a:endParaRPr sz="1200" b="1">
                        <a:latin typeface="宋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920 000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1 291 525</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+40%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28 475</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1 320 000</a:t>
                      </a:r>
                      <a:endParaRPr sz="12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18097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buNone/>
                      </a:pPr>
                      <a:r>
                        <a:rPr sz="1200" b="1">
                          <a:latin typeface="黑体" pitchFamily="2" charset="-122"/>
                          <a:ea typeface="黑体" pitchFamily="2" charset="-122"/>
                        </a:rPr>
                        <a:t>负债及股东权益合计</a:t>
                      </a:r>
                      <a:endParaRPr sz="1200" b="1">
                        <a:latin typeface="黑体" pitchFamily="2" charset="-122"/>
                        <a:ea typeface="黑体" pitchFamily="2" charset="-122"/>
                      </a:endParaRPr>
                    </a:p>
                  </a:txBody>
                  <a:tcPr>
                    <a:lnL w="28575" cap="sq">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65 960 000</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buNone/>
                      </a:pPr>
                      <a:r>
                        <a:rPr sz="1200" b="1">
                          <a:latin typeface="宋体" pitchFamily="2" charset="-122"/>
                        </a:rPr>
                        <a:t>70 855470.8</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+7%</a:t>
                      </a: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endParaRPr sz="1200" b="1">
                        <a:latin typeface="宋体"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r">
                        <a:buNone/>
                      </a:pPr>
                      <a:r>
                        <a:rPr sz="1200" b="1">
                          <a:latin typeface="宋体" pitchFamily="2" charset="-122"/>
                        </a:rPr>
                        <a:t>70 977 970.8</a:t>
                      </a:r>
                      <a:endParaRPr sz="1200" b="1">
                        <a:latin typeface="宋体" pitchFamily="2" charset="-122"/>
                      </a:endParaRPr>
                    </a:p>
                  </a:txBody>
                  <a:tcPr>
                    <a:lnL w="12700">
                      <a:solidFill>
                        <a:schemeClr val="tx1"/>
                      </a:solidFill>
                      <a:miter lim="800000"/>
                    </a:lnL>
                    <a:lnR w="28575" cap="sq">
                      <a:solidFill>
                        <a:schemeClr val="tx1"/>
                      </a:solidFill>
                      <a:miter lim="800000"/>
                    </a:lnR>
                    <a:lnT w="12700">
                      <a:solidFill>
                        <a:schemeClr val="tx1"/>
                      </a:solidFill>
                      <a:miter lim="800000"/>
                    </a:lnT>
                    <a:lnB w="28575" cap="sq">
                      <a:solidFill>
                        <a:schemeClr val="tx1"/>
                      </a:solidFill>
                      <a:miter lim="800000"/>
                    </a:lnB>
                    <a:noFill/>
                  </a:tcPr>
                </a:tc>
              </a:tr>
            </a:tbl>
          </a:graphicData>
        </a:graphic>
      </p:graphicFrame>
      <p:sp>
        <p:nvSpPr>
          <p:cNvPr id="114916" name="Date Placeholder 3"/>
          <p:cNvSpPr>
            <a:spLocks noGrp="1"/>
          </p:cNvSpPr>
          <p:nvPr>
            <p:ph type="dt" sz="half" idx="2"/>
          </p:nvPr>
        </p:nvSpPr>
        <p:spPr/>
        <p:txBody>
          <a:bodyPr/>
          <a:lstStyle/>
          <a:p>
            <a:pPr lvl="0"/>
            <a:endParaRPr sz="1400"/>
          </a:p>
        </p:txBody>
      </p:sp>
      <p:sp>
        <p:nvSpPr>
          <p:cNvPr id="114917" name="Footer Placeholder 4"/>
          <p:cNvSpPr>
            <a:spLocks noGrp="1"/>
          </p:cNvSpPr>
          <p:nvPr>
            <p:ph type="ftr" sz="quarter" idx="3"/>
          </p:nvPr>
        </p:nvSpPr>
        <p:spPr/>
        <p:txBody>
          <a:bodyPr/>
          <a:lstStyle/>
          <a:p>
            <a:pPr lvl="0" algn="ctr"/>
            <a:fld id="{2C3B59BE-0A83-458E-96AB-9B9C1982AFCE}" type="footer">
              <a:rPr sz="1400"/>
              <a:t/>
            </a:fld>
            <a:endParaRPr sz="1400"/>
          </a:p>
        </p:txBody>
      </p:sp>
      <p:sp>
        <p:nvSpPr>
          <p:cNvPr id="114918" name="TextBox 11491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5234"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sz="4000" b="1">
                <a:ea typeface="黑体" pitchFamily="2" charset="-122"/>
              </a:rPr>
              <a:t>与公司治理层的沟通</a:t>
            </a:r>
            <a:endParaRPr sz="4000" b="1">
              <a:ea typeface="黑体" pitchFamily="2" charset="-122"/>
            </a:endParaRPr>
          </a:p>
        </p:txBody>
      </p:sp>
      <p:sp>
        <p:nvSpPr>
          <p:cNvPr id="95235" name=""/>
          <p:cNvSpPr/>
          <p:nvPr>
            <p:ph type="body" idx="4294967295"/>
          </p:nvPr>
        </p:nvSpPr>
        <p:spPr>
          <a:xfrm>
            <a:off x="611188" y="1412875"/>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rPr b="1"/>
              <a:t>治理层是指对被审单位战略方向以及管理层履行经营管理责任负有监督责任的人员或组织。治理层的责任包括对财务报告过程的监督。  </a:t>
            </a:r>
            <a:endParaRPr b="1"/>
          </a:p>
          <a:p>
            <a:pPr lvl="0"/>
            <a:r>
              <a:rPr b="1"/>
              <a:t>管理层是指对被审单位经营活动的执行负有管理责任的人员或组织。管理层负责编制财务报表，并受治理层的监督。</a:t>
            </a:r>
            <a:endParaRPr b="1"/>
          </a:p>
          <a:p>
            <a:pPr lvl="0"/>
            <a:r>
              <a:rPr b="1"/>
              <a:t>从管理层扩大到整个治理层</a:t>
            </a:r>
            <a:r>
              <a:t> </a:t>
            </a:r>
          </a:p>
        </p:txBody>
      </p:sp>
      <p:sp>
        <p:nvSpPr>
          <p:cNvPr id="95236" name="Date Placeholder 3"/>
          <p:cNvSpPr>
            <a:spLocks noGrp="1"/>
          </p:cNvSpPr>
          <p:nvPr>
            <p:ph type="dt" sz="half" idx="2"/>
          </p:nvPr>
        </p:nvSpPr>
        <p:spPr/>
        <p:txBody>
          <a:bodyPr/>
          <a:lstStyle/>
          <a:p>
            <a:pPr lvl="0"/>
            <a:endParaRPr sz="1400"/>
          </a:p>
        </p:txBody>
      </p:sp>
      <p:sp>
        <p:nvSpPr>
          <p:cNvPr id="95237" name="Footer Placeholder 4"/>
          <p:cNvSpPr>
            <a:spLocks noGrp="1"/>
          </p:cNvSpPr>
          <p:nvPr>
            <p:ph type="ftr" sz="quarter" idx="3"/>
          </p:nvPr>
        </p:nvSpPr>
        <p:spPr/>
        <p:txBody>
          <a:bodyPr/>
          <a:lstStyle/>
          <a:p>
            <a:pPr lvl="0" algn="ctr"/>
            <a:fld id="{1F69A31F-9D4A-4803-A2A7-8417762CAFA0}" type="footer">
              <a:rPr sz="1400"/>
              <a:t/>
            </a:fld>
            <a:endParaRPr sz="1400"/>
          </a:p>
        </p:txBody>
      </p:sp>
      <p:sp>
        <p:nvSpPr>
          <p:cNvPr id="95238" name="TextBox 9523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7282"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lgn="l"/>
            <a:r>
              <a:rPr sz="4000" b="1" i="1">
                <a:solidFill>
                  <a:srgbClr val="FF6600"/>
                </a:solidFill>
              </a:rPr>
              <a:t>沟通的事项：</a:t>
            </a:r>
            <a:endParaRPr sz="4000" b="1" i="1">
              <a:solidFill>
                <a:srgbClr val="FF6600"/>
              </a:solidFill>
            </a:endParaRPr>
          </a:p>
        </p:txBody>
      </p:sp>
      <p:sp>
        <p:nvSpPr>
          <p:cNvPr id="97283" name=""/>
          <p:cNvSpPr/>
          <p:nvPr>
            <p:ph type="body" idx="4294967295"/>
          </p:nvPr>
        </p:nvSpPr>
        <p:spPr>
          <a:xfrm>
            <a:off x="611188" y="1412875"/>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lnSpc>
                <a:spcPct val="90000"/>
              </a:lnSpc>
            </a:pPr>
            <a:r>
              <a:rPr sz="2800" b="1"/>
              <a:t>在审计中，注册会计师应就财务报表审计相关事项与管理层讨论，包括讨论本准则规定的与治理层沟通的相关事项。</a:t>
            </a:r>
            <a:endParaRPr sz="2800" b="1"/>
          </a:p>
          <a:p>
            <a:pPr lvl="0">
              <a:lnSpc>
                <a:spcPct val="90000"/>
              </a:lnSpc>
            </a:pPr>
            <a:r>
              <a:rPr sz="2800" b="1"/>
              <a:t>在与治理层沟通特定事项前，注册会计师通常先与管理层讨论，除非这些事项不适合与管理层讨论，如管理层的胜任能力和诚信问题。</a:t>
            </a:r>
            <a:endParaRPr sz="2800" b="1"/>
          </a:p>
          <a:p>
            <a:pPr lvl="0">
              <a:lnSpc>
                <a:spcPct val="90000"/>
              </a:lnSpc>
            </a:pPr>
            <a:r>
              <a:rPr sz="2800" b="1"/>
              <a:t>注册会计师应直接与治理层沟通的事项包括：</a:t>
            </a:r>
            <a:r>
              <a:rPr sz="2800" b="1" i="1"/>
              <a:t>注册会计师的责任、计划的审计范围和时间、审计中发现的问题、注册会计师的独立性、要求和商定沟通的其他事项、补充事项</a:t>
            </a:r>
            <a:endParaRPr sz="2800" b="1" i="1"/>
          </a:p>
          <a:p>
            <a:pPr lvl="0">
              <a:lnSpc>
                <a:spcPct val="90000"/>
              </a:lnSpc>
            </a:pPr>
            <a:endParaRPr sz="2800" b="1" i="1"/>
          </a:p>
        </p:txBody>
      </p:sp>
      <p:sp>
        <p:nvSpPr>
          <p:cNvPr id="97284" name=""/>
          <p:cNvSpPr/>
          <p:nvPr/>
        </p:nvSpPr>
        <p:spPr>
          <a:xfrm>
            <a:off x="6877050" y="5373688"/>
            <a:ext cx="1511300" cy="360362"/>
          </a:xfrm>
          <a:prstGeom prst="curvedDownArrow">
            <a:avLst>
              <a:gd name="adj1" fmla="val 81547"/>
              <a:gd name="adj2" fmla="val 166976"/>
              <a:gd name="adj3" fmla="val 33333"/>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97285" name="Date Placeholder 3"/>
          <p:cNvSpPr>
            <a:spLocks noGrp="1"/>
          </p:cNvSpPr>
          <p:nvPr>
            <p:ph type="dt" sz="half" idx="2"/>
          </p:nvPr>
        </p:nvSpPr>
        <p:spPr/>
        <p:txBody>
          <a:bodyPr/>
          <a:lstStyle/>
          <a:p>
            <a:pPr lvl="0"/>
            <a:endParaRPr sz="1400"/>
          </a:p>
        </p:txBody>
      </p:sp>
      <p:sp>
        <p:nvSpPr>
          <p:cNvPr id="97286" name="Footer Placeholder 4"/>
          <p:cNvSpPr>
            <a:spLocks noGrp="1"/>
          </p:cNvSpPr>
          <p:nvPr>
            <p:ph type="ftr" sz="quarter" idx="3"/>
          </p:nvPr>
        </p:nvSpPr>
        <p:spPr/>
        <p:txBody>
          <a:bodyPr/>
          <a:lstStyle/>
          <a:p>
            <a:pPr lvl="0" algn="ctr"/>
            <a:fld id="{89F6675F-E03D-4CE4-A91F-D67370881278}" type="footer">
              <a:rPr sz="1400"/>
              <a:t/>
            </a:fld>
            <a:endParaRPr sz="1400"/>
          </a:p>
        </p:txBody>
      </p:sp>
      <p:sp>
        <p:nvSpPr>
          <p:cNvPr id="97287" name="TextBox 97286"/>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9330"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lgn="l"/>
            <a:r>
              <a:rPr sz="3600" b="1" i="1">
                <a:solidFill>
                  <a:schemeClr val="tx1"/>
                </a:solidFill>
                <a:ea typeface="黑体" pitchFamily="2" charset="-122"/>
              </a:rPr>
              <a:t>审计工作中发现的问题：</a:t>
            </a:r>
            <a:endParaRPr sz="3600" b="1" i="1">
              <a:solidFill>
                <a:schemeClr val="tx1"/>
              </a:solidFill>
              <a:ea typeface="黑体" pitchFamily="2" charset="-122"/>
            </a:endParaRPr>
          </a:p>
        </p:txBody>
      </p:sp>
      <p:sp>
        <p:nvSpPr>
          <p:cNvPr id="99331" name=""/>
          <p:cNvSpPr/>
          <p:nvPr>
            <p:ph type="body" idx="4294967295"/>
          </p:nvPr>
        </p:nvSpPr>
        <p:spPr>
          <a:xfrm>
            <a:off x="609600" y="1600200"/>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lnSpc>
                <a:spcPct val="80000"/>
              </a:lnSpc>
              <a:buNone/>
            </a:pPr>
            <a:r>
              <a:rPr sz="2000" b="1" i="1"/>
              <a:t>              </a:t>
            </a:r>
            <a:r>
              <a:rPr sz="2200" b="1" i="1"/>
              <a:t>注册会计师对被审单位选用的会计政策、作出的会计估计、财务报表的披露等质量的看法</a:t>
            </a:r>
            <a:endParaRPr sz="2200" b="1" i="1"/>
          </a:p>
          <a:p>
            <a:pPr lvl="0">
              <a:lnSpc>
                <a:spcPct val="80000"/>
              </a:lnSpc>
              <a:buNone/>
            </a:pPr>
            <a:r>
              <a:rPr sz="2200" b="1" i="1"/>
              <a:t>            审计工作中遇到的重大困难，如管理层在提供审计所需信息时出现严重拖延、不合理地要求缩短完成审计工作的时间、为获取充分适当的审计证据需要付出的努力远远超过预期、无法获取预期的证据、管理层对注册会计师施加的限制、管理层不愿按注册会计师的要求对持续经营能力作出评估或拒绝将评估期间延伸至资产负债表日起的十二个月</a:t>
            </a:r>
            <a:endParaRPr sz="2200" b="1" i="1"/>
          </a:p>
          <a:p>
            <a:pPr lvl="0">
              <a:lnSpc>
                <a:spcPct val="80000"/>
              </a:lnSpc>
              <a:buNone/>
            </a:pPr>
            <a:r>
              <a:rPr sz="2200" b="1" i="1"/>
              <a:t>            尚未更正的错报，除非注册会计师认为这些错报明显不重要。要求更正所有错报，对未更正的重大错报，注册会计师应逐笔与治理层沟通。对未更正的大量小额错报，注册会计师可向治理层提供列明这些错报的笔数和累计影响额的汇总表。应考虑与治理层讨论未能更正错报的原因及其影响，包括对未来财务报表可能产生的影响。并取得未更正错报已引起治理层关注的声明书。</a:t>
            </a:r>
            <a:r>
              <a:rPr sz="2200" b="1"/>
              <a:t> </a:t>
            </a:r>
            <a:endParaRPr sz="2200" b="1" i="1"/>
          </a:p>
          <a:p>
            <a:pPr lvl="0">
              <a:lnSpc>
                <a:spcPct val="80000"/>
              </a:lnSpc>
              <a:buNone/>
            </a:pPr>
            <a:r>
              <a:rPr sz="2200" b="1" i="1"/>
              <a:t>            审计中发现的、根据职业判断认为重大且与治理层履行财务报告过程监督责任直接相关的其他事项</a:t>
            </a:r>
            <a:endParaRPr sz="2200" i="1"/>
          </a:p>
        </p:txBody>
      </p:sp>
      <p:sp>
        <p:nvSpPr>
          <p:cNvPr id="99332" name="Date Placeholder 3"/>
          <p:cNvSpPr>
            <a:spLocks noGrp="1"/>
          </p:cNvSpPr>
          <p:nvPr>
            <p:ph type="dt" sz="half" idx="2"/>
          </p:nvPr>
        </p:nvSpPr>
        <p:spPr/>
        <p:txBody>
          <a:bodyPr/>
          <a:lstStyle/>
          <a:p>
            <a:pPr lvl="0"/>
            <a:endParaRPr sz="1400"/>
          </a:p>
        </p:txBody>
      </p:sp>
      <p:sp>
        <p:nvSpPr>
          <p:cNvPr id="99333" name="Footer Placeholder 4"/>
          <p:cNvSpPr>
            <a:spLocks noGrp="1"/>
          </p:cNvSpPr>
          <p:nvPr>
            <p:ph type="ftr" sz="quarter" idx="3"/>
          </p:nvPr>
        </p:nvSpPr>
        <p:spPr/>
        <p:txBody>
          <a:bodyPr/>
          <a:lstStyle/>
          <a:p>
            <a:pPr lvl="0" algn="ctr"/>
            <a:fld id="{5080E60F-949A-42D4-A252-92F4D3B6584D}" type="footer">
              <a:rPr sz="1400"/>
              <a:t/>
            </a:fld>
            <a:endParaRPr sz="1400"/>
          </a:p>
        </p:txBody>
      </p:sp>
      <p:sp>
        <p:nvSpPr>
          <p:cNvPr id="99334" name="TextBox 9933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7762"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b="1">
                <a:ea typeface="黑体" pitchFamily="2" charset="-122"/>
              </a:rPr>
              <a:t>审计报告的要素</a:t>
            </a:r>
            <a:endParaRPr b="1">
              <a:ea typeface="黑体" pitchFamily="2" charset="-122"/>
            </a:endParaRPr>
          </a:p>
        </p:txBody>
      </p:sp>
      <p:sp>
        <p:nvSpPr>
          <p:cNvPr id="117763" name=""/>
          <p:cNvSpPr/>
          <p:nvPr>
            <p:ph type="body" idx="4294967295"/>
          </p:nvPr>
        </p:nvSpPr>
        <p:spPr>
          <a:xfrm>
            <a:off x="609600" y="1600200"/>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rPr b="1"/>
              <a:t>审计报告的九大要素（标题——报告日期） </a:t>
            </a:r>
            <a:endParaRPr b="1"/>
          </a:p>
          <a:p>
            <a:pPr lvl="0"/>
            <a:r>
              <a:rPr sz="3600" b="1">
                <a:ea typeface="黑体" pitchFamily="2" charset="-122"/>
              </a:rPr>
              <a:t>注意：</a:t>
            </a:r>
            <a:r>
              <a:rPr b="1"/>
              <a:t>注册会计师的</a:t>
            </a:r>
            <a:r>
              <a:rPr b="1">
                <a:ea typeface="黑体" pitchFamily="2" charset="-122"/>
              </a:rPr>
              <a:t>签名盖章</a:t>
            </a:r>
            <a:r>
              <a:rPr b="1"/>
              <a:t>（合伙制事务所指对审计项目负最终复核责任的合伙人和一名负责该审计项目的注册会计师，有限责任事务所指事务所主任会计师或其授权的副主任会计师和一名负责该审计项目的注册会计师），</a:t>
            </a:r>
            <a:r>
              <a:rPr b="1">
                <a:ea typeface="黑体" pitchFamily="2" charset="-122"/>
              </a:rPr>
              <a:t>报告日期</a:t>
            </a:r>
            <a:r>
              <a:rPr b="1"/>
              <a:t>（不应早于被审计单位管理层签署财务报表的日期）</a:t>
            </a:r>
            <a:endParaRPr b="1"/>
          </a:p>
        </p:txBody>
      </p:sp>
      <p:sp>
        <p:nvSpPr>
          <p:cNvPr id="117764" name="Date Placeholder 3"/>
          <p:cNvSpPr>
            <a:spLocks noGrp="1"/>
          </p:cNvSpPr>
          <p:nvPr>
            <p:ph type="dt" sz="half" idx="2"/>
          </p:nvPr>
        </p:nvSpPr>
        <p:spPr/>
        <p:txBody>
          <a:bodyPr/>
          <a:lstStyle/>
          <a:p>
            <a:pPr lvl="0"/>
            <a:endParaRPr sz="1400"/>
          </a:p>
        </p:txBody>
      </p:sp>
      <p:sp>
        <p:nvSpPr>
          <p:cNvPr id="117765" name="Footer Placeholder 4"/>
          <p:cNvSpPr>
            <a:spLocks noGrp="1"/>
          </p:cNvSpPr>
          <p:nvPr>
            <p:ph type="ftr" sz="quarter" idx="3"/>
          </p:nvPr>
        </p:nvSpPr>
        <p:spPr/>
        <p:txBody>
          <a:bodyPr/>
          <a:lstStyle/>
          <a:p>
            <a:pPr lvl="0" algn="ctr"/>
            <a:fld id="{3013F8B4-BA93-4155-9AE2-7CEC9FCA943A}" type="footer">
              <a:rPr sz="1400"/>
              <a:t/>
            </a:fld>
            <a:endParaRPr sz="1400"/>
          </a:p>
        </p:txBody>
      </p:sp>
      <p:sp>
        <p:nvSpPr>
          <p:cNvPr id="117766" name="TextBox 11776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1138" name=""/>
          <p:cNvSpPr/>
          <p:nvPr>
            <p:ph type="title"/>
          </p:nvPr>
        </p:nvSpPr>
        <p:spPr>
          <a:xfrm>
            <a:off x="603250" y="333375"/>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lgn="l"/>
            <a:r>
              <a:rPr sz="4000" b="1" i="1">
                <a:solidFill>
                  <a:srgbClr val="FF6600"/>
                </a:solidFill>
                <a:ea typeface="黑体" pitchFamily="2" charset="-122"/>
              </a:rPr>
              <a:t>胁迫威胁：</a:t>
            </a:r>
            <a:endParaRPr sz="4000" b="1" i="1">
              <a:solidFill>
                <a:srgbClr val="FF6600"/>
              </a:solidFill>
              <a:ea typeface="黑体" pitchFamily="2" charset="-122"/>
            </a:endParaRPr>
          </a:p>
        </p:txBody>
      </p:sp>
      <p:sp>
        <p:nvSpPr>
          <p:cNvPr id="91139" name=""/>
          <p:cNvSpPr/>
          <p:nvPr>
            <p:ph type="body" idx="4294967295"/>
          </p:nvPr>
        </p:nvSpPr>
        <p:spPr>
          <a:xfrm>
            <a:off x="611188" y="1484312"/>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rPr b="1"/>
              <a:t>是指审计人员因受到审计客户或其他利益主体的公开或暗地要挟而对审计独立性产生的威胁。从形式上看，胁迫威胁可分为两种：</a:t>
            </a:r>
            <a:endParaRPr b="1"/>
          </a:p>
          <a:p>
            <a:pPr lvl="0">
              <a:buNone/>
            </a:pPr>
            <a:r>
              <a:rPr sz="2800" b="1"/>
              <a:t>            </a:t>
            </a:r>
            <a:r>
              <a:rPr sz="2800" b="1" i="1"/>
              <a:t>解雇威胁，即被审单位以解聘审计师的方式来胁迫其按照自己的意志出具审计报告</a:t>
            </a:r>
            <a:endParaRPr sz="2800" b="1" i="1"/>
          </a:p>
          <a:p>
            <a:pPr lvl="0">
              <a:buNone/>
            </a:pPr>
            <a:r>
              <a:rPr sz="2800" b="1" i="1"/>
              <a:t>            非解雇威胁，即被审单位以降低审计费用、不提供必要的审计条件等方式来胁迫其按自己的意志出具审计报告</a:t>
            </a:r>
            <a:endParaRPr sz="2800" b="1"/>
          </a:p>
        </p:txBody>
      </p:sp>
      <p:sp>
        <p:nvSpPr>
          <p:cNvPr id="91140" name="Date Placeholder 3"/>
          <p:cNvSpPr>
            <a:spLocks noGrp="1"/>
          </p:cNvSpPr>
          <p:nvPr>
            <p:ph type="dt" sz="half" idx="2"/>
          </p:nvPr>
        </p:nvSpPr>
        <p:spPr/>
        <p:txBody>
          <a:bodyPr/>
          <a:lstStyle/>
          <a:p>
            <a:pPr lvl="0"/>
            <a:endParaRPr sz="1400"/>
          </a:p>
        </p:txBody>
      </p:sp>
      <p:sp>
        <p:nvSpPr>
          <p:cNvPr id="91141" name="Footer Placeholder 4"/>
          <p:cNvSpPr>
            <a:spLocks noGrp="1"/>
          </p:cNvSpPr>
          <p:nvPr>
            <p:ph type="ftr" sz="quarter" idx="3"/>
          </p:nvPr>
        </p:nvSpPr>
        <p:spPr/>
        <p:txBody>
          <a:bodyPr/>
          <a:lstStyle/>
          <a:p>
            <a:pPr lvl="0" algn="ctr"/>
            <a:fld id="{E00FCD06-651D-4E36-8937-BDECAE67194C}" type="footer">
              <a:rPr sz="1400"/>
              <a:t/>
            </a:fld>
            <a:endParaRPr sz="1400"/>
          </a:p>
        </p:txBody>
      </p:sp>
      <p:sp>
        <p:nvSpPr>
          <p:cNvPr id="91142" name="TextBox 9114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3186" name=""/>
          <p:cNvSpPr/>
          <p:nvPr>
            <p:ph type="title"/>
          </p:nvPr>
        </p:nvSpPr>
        <p:spPr>
          <a:xfrm>
            <a:off x="468312" y="26035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lgn="l"/>
            <a:r>
              <a:rPr sz="4000" b="1" i="1">
                <a:solidFill>
                  <a:srgbClr val="FF6600"/>
                </a:solidFill>
                <a:ea typeface="黑体" pitchFamily="2" charset="-122"/>
              </a:rPr>
              <a:t>抵御胁迫威胁：</a:t>
            </a:r>
            <a:endParaRPr sz="4000" b="1" i="1">
              <a:solidFill>
                <a:srgbClr val="FF6600"/>
              </a:solidFill>
              <a:ea typeface="黑体" pitchFamily="2" charset="-122"/>
            </a:endParaRPr>
          </a:p>
        </p:txBody>
      </p:sp>
      <p:sp>
        <p:nvSpPr>
          <p:cNvPr id="93187" name=""/>
          <p:cNvSpPr/>
          <p:nvPr>
            <p:ph type="body" idx="4294967295"/>
          </p:nvPr>
        </p:nvSpPr>
        <p:spPr>
          <a:xfrm>
            <a:off x="609600" y="1600200"/>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lnSpc>
                <a:spcPct val="80000"/>
              </a:lnSpc>
            </a:pPr>
            <a:r>
              <a:rPr b="1"/>
              <a:t>审计师抵御胁迫威胁的能力取决于：</a:t>
            </a:r>
            <a:r>
              <a:rPr sz="2600" b="1"/>
              <a:t>管理当局对审计师施加压力的强弱</a:t>
            </a:r>
            <a:endParaRPr sz="2600" b="1"/>
          </a:p>
          <a:p>
            <a:pPr lvl="0">
              <a:lnSpc>
                <a:spcPct val="80000"/>
              </a:lnSpc>
              <a:buNone/>
            </a:pPr>
            <a:r>
              <a:rPr sz="2000" b="1" i="1"/>
              <a:t>             </a:t>
            </a:r>
            <a:r>
              <a:rPr sz="2200" b="1" i="1"/>
              <a:t>客户管理当局给审计师施加压力的动机。如管理当局的报酬、控制权收益与公司业绩的相关性越高，“干净”审计意见对公司融资、提升股价等越重要，或公司业绩和财务状况越不好，客户管理当局操纵、控制审计师的可能性就越大 </a:t>
            </a:r>
            <a:endParaRPr sz="2200" b="1" i="1"/>
          </a:p>
          <a:p>
            <a:pPr lvl="0">
              <a:lnSpc>
                <a:spcPct val="80000"/>
              </a:lnSpc>
              <a:buNone/>
            </a:pPr>
            <a:r>
              <a:rPr sz="2200" b="1" i="1">
                <a:solidFill>
                  <a:srgbClr val="FF3399"/>
                </a:solidFill>
                <a:ea typeface="Arial"/>
              </a:rPr>
              <a:t>             </a:t>
            </a:r>
            <a:r>
              <a:rPr sz="2200" b="1" i="1"/>
              <a:t>管理当局的谈判力量。客户管理当局决定聘任、费用和审计工作条件的强势程度 </a:t>
            </a:r>
            <a:endParaRPr sz="2200" b="1" i="1"/>
          </a:p>
          <a:p>
            <a:pPr lvl="0">
              <a:lnSpc>
                <a:spcPct val="80000"/>
              </a:lnSpc>
              <a:buNone/>
            </a:pPr>
            <a:r>
              <a:rPr sz="2200" b="1" i="1">
                <a:solidFill>
                  <a:srgbClr val="FF3399"/>
                </a:solidFill>
                <a:ea typeface="Arial"/>
              </a:rPr>
              <a:t>             </a:t>
            </a:r>
            <a:r>
              <a:rPr sz="2200" b="1" i="1"/>
              <a:t>管理当局受到的制衡 。客户管理当局的诚信操守，更换审计师所产生的交易成本</a:t>
            </a:r>
            <a:endParaRPr sz="2200" b="1"/>
          </a:p>
          <a:p>
            <a:pPr lvl="0">
              <a:lnSpc>
                <a:spcPct val="80000"/>
              </a:lnSpc>
            </a:pPr>
            <a:r>
              <a:rPr sz="2800" b="1"/>
              <a:t>审计师所具有的特定优势：</a:t>
            </a:r>
            <a:r>
              <a:rPr sz="2400" b="1" i="1"/>
              <a:t>所提供服务的异质性和自身的职业道德水准</a:t>
            </a:r>
            <a:endParaRPr sz="2400" b="1"/>
          </a:p>
          <a:p>
            <a:pPr lvl="0">
              <a:lnSpc>
                <a:spcPct val="80000"/>
              </a:lnSpc>
              <a:buNone/>
            </a:pPr>
            <a:r>
              <a:rPr sz="2000"/>
              <a:t>              </a:t>
            </a:r>
            <a:endParaRPr sz="2000" b="1" i="1"/>
          </a:p>
          <a:p>
            <a:pPr lvl="0">
              <a:lnSpc>
                <a:spcPct val="80000"/>
              </a:lnSpc>
              <a:buNone/>
            </a:pPr>
            <a:r>
              <a:rPr sz="1400" b="1"/>
              <a:t>                   </a:t>
            </a:r>
            <a:endParaRPr sz="1400" b="1"/>
          </a:p>
        </p:txBody>
      </p:sp>
      <p:sp>
        <p:nvSpPr>
          <p:cNvPr id="93188" name="Date Placeholder 3"/>
          <p:cNvSpPr>
            <a:spLocks noGrp="1"/>
          </p:cNvSpPr>
          <p:nvPr>
            <p:ph type="dt" sz="half" idx="2"/>
          </p:nvPr>
        </p:nvSpPr>
        <p:spPr/>
        <p:txBody>
          <a:bodyPr/>
          <a:lstStyle/>
          <a:p>
            <a:pPr lvl="0"/>
            <a:endParaRPr sz="1400"/>
          </a:p>
        </p:txBody>
      </p:sp>
      <p:sp>
        <p:nvSpPr>
          <p:cNvPr id="93189" name="Footer Placeholder 4"/>
          <p:cNvSpPr>
            <a:spLocks noGrp="1"/>
          </p:cNvSpPr>
          <p:nvPr>
            <p:ph type="ftr" sz="quarter" idx="3"/>
          </p:nvPr>
        </p:nvSpPr>
        <p:spPr/>
        <p:txBody>
          <a:bodyPr/>
          <a:lstStyle/>
          <a:p>
            <a:pPr lvl="0" algn="ctr"/>
            <a:fld id="{0BEF612A-E335-4646-BAA5-ECF4329F6EDE}" type="footer">
              <a:rPr sz="1400"/>
              <a:t/>
            </a:fld>
            <a:endParaRPr sz="1400"/>
          </a:p>
        </p:txBody>
      </p:sp>
      <p:sp>
        <p:nvSpPr>
          <p:cNvPr id="93190" name="TextBox 9318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8786"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sz="4000" b="1">
                <a:ea typeface="黑体" pitchFamily="2" charset="-122"/>
              </a:rPr>
              <a:t>审计意见决策：错报的金额＆性质</a:t>
            </a:r>
            <a:endParaRPr sz="4000" b="1">
              <a:ea typeface="黑体" pitchFamily="2" charset="-122"/>
            </a:endParaRPr>
          </a:p>
        </p:txBody>
      </p:sp>
      <p:graphicFrame>
        <p:nvGraphicFramePr>
          <p:cNvPr id="118787" name=""/>
          <p:cNvGraphicFramePr>
            <a:graphicFrameLocks noGrp="1"/>
          </p:cNvGraphicFramePr>
          <p:nvPr>
            <p:ph idx="1"/>
          </p:nvPr>
        </p:nvGraphicFramePr>
        <p:xfrm>
          <a:off x="323850" y="1412875"/>
          <a:ext cx="8856662" cy="3814762"/>
        </p:xfrm>
        <a:graphic>
          <a:graphicData uri="http://schemas.openxmlformats.org/drawingml/2006/table">
            <a:tbl>
              <a:tblPr/>
              <a:tblGrid>
                <a:gridCol w="3311525"/>
                <a:gridCol w="1728788"/>
                <a:gridCol w="1728788"/>
                <a:gridCol w="2087562"/>
              </a:tblGrid>
              <a:tr h="2303462">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buNone/>
                      </a:pPr>
                      <a:r>
                        <a:rPr sz="2400" b="1">
                          <a:latin typeface="黑体" pitchFamily="2" charset="-122"/>
                          <a:ea typeface="黑体" pitchFamily="2" charset="-122"/>
                        </a:rPr>
                        <a:t>      对报表影响程度</a:t>
                      </a:r>
                      <a:endParaRPr sz="2400" b="1">
                        <a:latin typeface="黑体" pitchFamily="2" charset="-122"/>
                        <a:ea typeface="黑体" pitchFamily="2" charset="-122"/>
                      </a:endParaRPr>
                    </a:p>
                    <a:p>
                      <a:pPr marL="0" lvl="0" indent="0">
                        <a:buNone/>
                      </a:pPr>
                      <a:r>
                        <a:rPr sz="2400" b="1">
                          <a:latin typeface="黑体" pitchFamily="2" charset="-122"/>
                          <a:ea typeface="黑体" pitchFamily="2" charset="-122"/>
                        </a:rPr>
                        <a:t>           </a:t>
                      </a:r>
                      <a:endParaRPr sz="2400" b="1">
                        <a:latin typeface="黑体" pitchFamily="2" charset="-122"/>
                        <a:ea typeface="黑体" pitchFamily="2" charset="-122"/>
                      </a:endParaRPr>
                    </a:p>
                    <a:p>
                      <a:pPr marL="0" lvl="0" indent="0">
                        <a:buNone/>
                      </a:pPr>
                      <a:r>
                        <a:rPr sz="2400" b="1">
                          <a:latin typeface="黑体" pitchFamily="2" charset="-122"/>
                          <a:ea typeface="黑体" pitchFamily="2" charset="-122"/>
                        </a:rPr>
                        <a:t>   意见类型</a:t>
                      </a:r>
                      <a:endParaRPr sz="2400" b="1">
                        <a:latin typeface="黑体" pitchFamily="2" charset="-122"/>
                        <a:ea typeface="黑体" pitchFamily="2" charset="-122"/>
                      </a:endParaRPr>
                    </a:p>
                    <a:p>
                      <a:pPr marL="0" lvl="0" indent="0">
                        <a:buNone/>
                      </a:pPr>
                      <a:endParaRPr sz="2400" b="1">
                        <a:latin typeface="黑体" pitchFamily="2" charset="-122"/>
                        <a:ea typeface="黑体" pitchFamily="2" charset="-122"/>
                      </a:endParaRPr>
                    </a:p>
                    <a:p>
                      <a:pPr marL="0" lvl="0" indent="0">
                        <a:buNone/>
                      </a:pPr>
                      <a:r>
                        <a:rPr sz="2400" b="1">
                          <a:latin typeface="黑体" pitchFamily="2" charset="-122"/>
                          <a:ea typeface="黑体" pitchFamily="2" charset="-122"/>
                        </a:rPr>
                        <a:t>存在的问题</a:t>
                      </a:r>
                      <a:endParaRPr sz="2400" b="1">
                        <a:latin typeface="黑体" pitchFamily="2" charset="-122"/>
                        <a:ea typeface="黑体" pitchFamily="2" charset="-122"/>
                      </a:endParaRPr>
                    </a:p>
                  </a:txBody>
                  <a:tcPr>
                    <a:lnL w="28575" cap="sq">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2400" b="1">
                          <a:latin typeface="黑体" pitchFamily="2" charset="-122"/>
                          <a:ea typeface="黑体" pitchFamily="2" charset="-122"/>
                        </a:rPr>
                        <a:t>不重要</a:t>
                      </a:r>
                      <a:endParaRPr sz="2400" b="1">
                        <a:latin typeface="黑体" pitchFamily="2" charset="-122"/>
                        <a:ea typeface="黑体" pitchFamily="2" charset="-122"/>
                      </a:endParaRPr>
                    </a:p>
                  </a:txBody>
                  <a:tcP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2400" b="1">
                          <a:latin typeface="黑体" pitchFamily="2" charset="-122"/>
                          <a:ea typeface="黑体" pitchFamily="2" charset="-122"/>
                        </a:rPr>
                        <a:t>重要但局部</a:t>
                      </a:r>
                      <a:endParaRPr sz="2400" b="1">
                        <a:latin typeface="黑体" pitchFamily="2" charset="-122"/>
                        <a:ea typeface="黑体" pitchFamily="2" charset="-122"/>
                      </a:endParaRPr>
                    </a:p>
                  </a:txBody>
                  <a:tcP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2400" b="1">
                          <a:latin typeface="黑体" pitchFamily="2" charset="-122"/>
                          <a:ea typeface="黑体" pitchFamily="2" charset="-122"/>
                        </a:rPr>
                        <a:t>重要且广泛</a:t>
                      </a:r>
                      <a:endParaRPr sz="2400" b="1">
                        <a:latin typeface="黑体" pitchFamily="2" charset="-122"/>
                        <a:ea typeface="黑体" pitchFamily="2" charset="-122"/>
                      </a:endParaRPr>
                    </a:p>
                  </a:txBody>
                  <a:tcPr>
                    <a:lnL w="12700">
                      <a:solidFill>
                        <a:schemeClr val="tx1"/>
                      </a:solidFill>
                      <a:miter lim="800000"/>
                    </a:lnL>
                    <a:lnR w="28575" cap="sq">
                      <a:solidFill>
                        <a:schemeClr val="tx1"/>
                      </a:solidFill>
                      <a:miter lim="800000"/>
                    </a:lnR>
                    <a:lnT w="28575" cap="sq">
                      <a:solidFill>
                        <a:schemeClr val="tx1"/>
                      </a:solidFill>
                      <a:miter lim="800000"/>
                    </a:lnT>
                    <a:lnB w="12700">
                      <a:solidFill>
                        <a:schemeClr val="tx1"/>
                      </a:solidFill>
                      <a:miter lim="800000"/>
                    </a:lnB>
                    <a:noFill/>
                  </a:tcPr>
                </a:tc>
              </a:tr>
              <a:tr h="863600">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buNone/>
                      </a:pPr>
                      <a:r>
                        <a:rPr sz="2400" b="1"/>
                        <a:t>财务报表错报</a:t>
                      </a:r>
                      <a:endParaRPr sz="2400" b="1"/>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2400" b="1"/>
                        <a:t>无保留意见</a:t>
                      </a:r>
                      <a:endParaRPr sz="2400" b="1"/>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2400" b="1"/>
                        <a:t>保留意见</a:t>
                      </a:r>
                      <a:endParaRPr sz="2400" b="1"/>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2400" b="1"/>
                        <a:t>否定意见</a:t>
                      </a:r>
                      <a:endParaRPr sz="2400" b="1"/>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647700">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buNone/>
                      </a:pPr>
                      <a:r>
                        <a:rPr sz="2400" b="1"/>
                        <a:t>审计范围受到限制</a:t>
                      </a:r>
                      <a:endParaRPr sz="2400" b="1"/>
                    </a:p>
                  </a:txBody>
                  <a:tcPr>
                    <a:lnL w="28575" cap="sq">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2400" b="1"/>
                        <a:t>无保留意见</a:t>
                      </a:r>
                      <a:endParaRPr sz="2400" b="1"/>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2400" b="1"/>
                        <a:t>保留意见</a:t>
                      </a:r>
                      <a:endParaRPr sz="2400" b="1"/>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lgn="ctr">
                        <a:buNone/>
                      </a:pPr>
                      <a:r>
                        <a:rPr sz="2400" b="1"/>
                        <a:t>无法表示意见</a:t>
                      </a:r>
                      <a:endParaRPr sz="2400" b="1"/>
                    </a:p>
                  </a:txBody>
                  <a:tcPr>
                    <a:lnL w="12700">
                      <a:solidFill>
                        <a:schemeClr val="tx1"/>
                      </a:solidFill>
                      <a:miter lim="800000"/>
                    </a:lnL>
                    <a:lnR w="28575" cap="sq">
                      <a:solidFill>
                        <a:schemeClr val="tx1"/>
                      </a:solidFill>
                      <a:miter lim="800000"/>
                    </a:lnR>
                    <a:lnT w="12700">
                      <a:solidFill>
                        <a:schemeClr val="tx1"/>
                      </a:solidFill>
                      <a:miter lim="800000"/>
                    </a:lnT>
                    <a:lnB w="28575" cap="sq">
                      <a:solidFill>
                        <a:schemeClr val="tx1"/>
                      </a:solidFill>
                      <a:miter lim="800000"/>
                    </a:lnB>
                    <a:noFill/>
                  </a:tcPr>
                </a:tc>
              </a:tr>
            </a:tbl>
          </a:graphicData>
        </a:graphic>
      </p:graphicFrame>
      <p:cxnSp>
        <p:nvCxnSpPr>
          <p:cNvPr id="118809" name=""/>
          <p:cNvCxnSpPr/>
          <p:nvPr/>
        </p:nvCxnSpPr>
        <p:spPr>
          <a:xfrm>
            <a:off x="971550" y="1412875"/>
            <a:ext cx="2592388" cy="2232025"/>
          </a:xfrm>
          <a:prstGeom prst="line">
            <a:avLst/>
          </a:prstGeom>
          <a:noFill/>
          <a:ln>
            <a:solidFill>
              <a:schemeClr val="tx1"/>
            </a:solidFill>
            <a:miter lim="800000"/>
          </a:ln>
        </p:spPr>
      </p:cxnSp>
      <p:cxnSp>
        <p:nvCxnSpPr>
          <p:cNvPr id="118810" name=""/>
          <p:cNvCxnSpPr/>
          <p:nvPr/>
        </p:nvCxnSpPr>
        <p:spPr>
          <a:xfrm>
            <a:off x="323850" y="2708275"/>
            <a:ext cx="3311525" cy="1008062"/>
          </a:xfrm>
          <a:prstGeom prst="line">
            <a:avLst/>
          </a:prstGeom>
          <a:noFill/>
          <a:ln>
            <a:solidFill>
              <a:schemeClr val="tx1"/>
            </a:solidFill>
            <a:miter lim="800000"/>
          </a:ln>
        </p:spPr>
      </p:cxnSp>
      <p:sp>
        <p:nvSpPr>
          <p:cNvPr id="118811" name="Date Placeholder 3"/>
          <p:cNvSpPr>
            <a:spLocks noGrp="1"/>
          </p:cNvSpPr>
          <p:nvPr>
            <p:ph type="dt" sz="half" idx="2"/>
          </p:nvPr>
        </p:nvSpPr>
        <p:spPr/>
        <p:txBody>
          <a:bodyPr/>
          <a:lstStyle/>
          <a:p>
            <a:pPr lvl="0"/>
            <a:endParaRPr sz="1400"/>
          </a:p>
        </p:txBody>
      </p:sp>
      <p:sp>
        <p:nvSpPr>
          <p:cNvPr id="118812" name="Footer Placeholder 4"/>
          <p:cNvSpPr>
            <a:spLocks noGrp="1"/>
          </p:cNvSpPr>
          <p:nvPr>
            <p:ph type="ftr" sz="quarter" idx="3"/>
          </p:nvPr>
        </p:nvSpPr>
        <p:spPr/>
        <p:txBody>
          <a:bodyPr/>
          <a:lstStyle/>
          <a:p>
            <a:pPr lvl="0" algn="ctr"/>
            <a:fld id="{921D0774-E98D-4EA3-84E3-A0C56FBFD849}" type="footer">
              <a:rPr sz="1400"/>
              <a:t/>
            </a:fld>
            <a:endParaRPr sz="1400"/>
          </a:p>
        </p:txBody>
      </p:sp>
      <p:sp>
        <p:nvSpPr>
          <p:cNvPr id="118813" name="TextBox 118812"/>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7522"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sz="3200" b="1">
                <a:solidFill>
                  <a:schemeClr val="tx1"/>
                </a:solidFill>
                <a:ea typeface="黑体" pitchFamily="2" charset="-122"/>
              </a:rPr>
              <a:t>上市公司年报审计意见类型汇总表</a:t>
            </a:r>
            <a:endParaRPr sz="3200" b="1">
              <a:solidFill>
                <a:schemeClr val="tx1"/>
              </a:solidFill>
              <a:ea typeface="黑体" pitchFamily="2" charset="-122"/>
            </a:endParaRPr>
          </a:p>
        </p:txBody>
      </p:sp>
      <p:graphicFrame>
        <p:nvGraphicFramePr>
          <p:cNvPr id="107523" name=""/>
          <p:cNvGraphicFramePr>
            <a:graphicFrameLocks noGrp="1"/>
          </p:cNvGraphicFramePr>
          <p:nvPr>
            <p:ph idx="1"/>
          </p:nvPr>
        </p:nvGraphicFramePr>
        <p:xfrm>
          <a:off x="457200" y="1412875"/>
          <a:ext cx="8507412" cy="4805362"/>
        </p:xfrm>
        <a:graphic>
          <a:graphicData uri="http://schemas.openxmlformats.org/drawingml/2006/table">
            <a:tbl>
              <a:tblPr/>
              <a:tblGrid>
                <a:gridCol w="2124075"/>
                <a:gridCol w="763588"/>
                <a:gridCol w="866775"/>
                <a:gridCol w="658812"/>
                <a:gridCol w="854075"/>
                <a:gridCol w="673100"/>
                <a:gridCol w="911225"/>
                <a:gridCol w="719138"/>
                <a:gridCol w="936625"/>
              </a:tblGrid>
              <a:tr h="590550">
                <a:tc rowSpan="2">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buNone/>
                      </a:pPr>
                      <a:r>
                        <a:rPr sz="1800" b="1"/>
                        <a:t>                    年  份</a:t>
                      </a:r>
                      <a:endParaRPr sz="1800" b="1"/>
                    </a:p>
                    <a:p>
                      <a:pPr marL="0" lvl="0" indent="0">
                        <a:buNone/>
                      </a:pPr>
                      <a:endParaRPr sz="1800" b="1"/>
                    </a:p>
                    <a:p>
                      <a:pPr marL="0" lvl="0" indent="0">
                        <a:buNone/>
                      </a:pPr>
                      <a:r>
                        <a:rPr sz="1800" b="1"/>
                        <a:t> 审计意见类型</a:t>
                      </a:r>
                      <a:endParaRPr sz="18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gridSpan="2">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800" b="1">
                          <a:latin typeface="Times New Roman" pitchFamily="18" charset="0"/>
                          <a:ea typeface="Times New Roman" pitchFamily="18" charset="0"/>
                        </a:rPr>
                        <a:t>2002年</a:t>
                      </a:r>
                      <a:endParaRPr sz="18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hMerge="1">
                  <a:txBody>
                    <a:bodyPr vert="horz" wrap="square"/>
                    <a:lstStyle/>
                    <a:p/>
                  </a:txBody>
                  <a:tcPr>
                    <a:lnR w="12700" cap="rnd">
                      <a:miter lim="800000"/>
                    </a:lnR>
                    <a:lnT w="12700" cap="rnd">
                      <a:solidFill>
                        <a:prstClr val="black"/>
                      </a:solidFill>
                      <a:miter lim="800000"/>
                    </a:lnT>
                    <a:lnB w="12700" cap="rnd">
                      <a:solidFill>
                        <a:prstClr val="black"/>
                      </a:solidFill>
                      <a:miter lim="800000"/>
                    </a:lnB>
                  </a:tcPr>
                </a:tc>
                <a:tc gridSpan="2">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800" b="1">
                          <a:latin typeface="Times New Roman" pitchFamily="18" charset="0"/>
                          <a:ea typeface="Times New Roman" pitchFamily="18" charset="0"/>
                        </a:rPr>
                        <a:t>2003年</a:t>
                      </a:r>
                      <a:endParaRPr sz="18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hMerge="1">
                  <a:txBody>
                    <a:bodyPr vert="horz" wrap="square"/>
                    <a:lstStyle/>
                    <a:p/>
                  </a:txBody>
                  <a:tcPr>
                    <a:lnR w="12700" cap="rnd">
                      <a:miter lim="800000"/>
                    </a:lnR>
                    <a:lnT w="12700" cap="rnd">
                      <a:solidFill>
                        <a:prstClr val="black"/>
                      </a:solidFill>
                      <a:miter lim="800000"/>
                    </a:lnT>
                    <a:lnB w="12700" cap="rnd">
                      <a:solidFill>
                        <a:prstClr val="black"/>
                      </a:solidFill>
                      <a:miter lim="800000"/>
                    </a:lnB>
                  </a:tcPr>
                </a:tc>
                <a:tc gridSpan="2">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800" b="1">
                          <a:latin typeface="Times New Roman" pitchFamily="18" charset="0"/>
                          <a:ea typeface="Times New Roman" pitchFamily="18" charset="0"/>
                        </a:rPr>
                        <a:t>2004年</a:t>
                      </a:r>
                      <a:endParaRPr sz="18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hMerge="1">
                  <a:txBody>
                    <a:bodyPr vert="horz" wrap="square"/>
                    <a:lstStyle/>
                    <a:p/>
                  </a:txBody>
                  <a:tcPr>
                    <a:lnR w="12700" cap="rnd">
                      <a:miter lim="800000"/>
                    </a:lnR>
                    <a:lnT w="12700" cap="rnd">
                      <a:solidFill>
                        <a:prstClr val="black"/>
                      </a:solidFill>
                      <a:miter lim="800000"/>
                    </a:lnT>
                    <a:lnB w="12700" cap="rnd">
                      <a:solidFill>
                        <a:prstClr val="black"/>
                      </a:solidFill>
                      <a:miter lim="800000"/>
                    </a:lnB>
                  </a:tcPr>
                </a:tc>
                <a:tc gridSpan="2">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800" b="1">
                          <a:latin typeface="Times New Roman" pitchFamily="18" charset="0"/>
                          <a:ea typeface="Times New Roman" pitchFamily="18" charset="0"/>
                        </a:rPr>
                        <a:t>2005 年</a:t>
                      </a:r>
                      <a:endParaRPr sz="18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hMerge="1">
                  <a:txBody>
                    <a:bodyPr vert="horz" wrap="square"/>
                    <a:lstStyle/>
                    <a:p/>
                  </a:txBody>
                  <a:tcPr>
                    <a:lnR w="12700" cap="rnd">
                      <a:miter lim="800000"/>
                    </a:lnR>
                    <a:lnT w="12700" cap="rnd">
                      <a:solidFill>
                        <a:prstClr val="black"/>
                      </a:solidFill>
                      <a:miter lim="800000"/>
                    </a:lnT>
                    <a:lnB w="12700" cap="rnd">
                      <a:solidFill>
                        <a:prstClr val="black"/>
                      </a:solidFill>
                      <a:miter lim="800000"/>
                    </a:lnB>
                  </a:tcPr>
                </a:tc>
              </a:tr>
              <a:tr h="450850">
                <a:tc vMerge="1">
                  <a:txBody>
                    <a:bodyPr vert="horz" wrap="square"/>
                    <a:lstStyle/>
                    <a:p/>
                  </a:txBody>
                  <a:tcPr>
                    <a:lnL w="12700" cap="rnd">
                      <a:solidFill>
                        <a:prstClr val="black"/>
                      </a:solidFill>
                      <a:miter lim="800000"/>
                    </a:lnL>
                    <a:lnR w="12700" cap="rnd">
                      <a:solidFill>
                        <a:prstClr val="black"/>
                      </a:solidFill>
                      <a:miter lim="800000"/>
                    </a:lnR>
                    <a:lnB w="12700" cap="rnd">
                      <a:miter lim="800000"/>
                    </a:lnB>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800" b="1">
                          <a:latin typeface="Times New Roman" pitchFamily="18" charset="0"/>
                          <a:ea typeface="Times New Roman" pitchFamily="18" charset="0"/>
                        </a:rPr>
                        <a:t>份数</a:t>
                      </a:r>
                      <a:endParaRPr sz="18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800" b="1">
                          <a:latin typeface="Times New Roman" pitchFamily="18" charset="0"/>
                          <a:ea typeface="Times New Roman" pitchFamily="18" charset="0"/>
                        </a:rPr>
                        <a:t>比例</a:t>
                      </a:r>
                      <a:endParaRPr sz="18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800" b="1">
                          <a:latin typeface="Times New Roman" pitchFamily="18" charset="0"/>
                          <a:ea typeface="Times New Roman" pitchFamily="18" charset="0"/>
                        </a:rPr>
                        <a:t>份数</a:t>
                      </a:r>
                      <a:endParaRPr sz="18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800" b="1">
                          <a:latin typeface="Times New Roman" pitchFamily="18" charset="0"/>
                          <a:ea typeface="Times New Roman" pitchFamily="18" charset="0"/>
                        </a:rPr>
                        <a:t>比例</a:t>
                      </a:r>
                      <a:endParaRPr sz="18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800" b="1">
                          <a:latin typeface="Times New Roman" pitchFamily="18" charset="0"/>
                          <a:ea typeface="Times New Roman" pitchFamily="18" charset="0"/>
                        </a:rPr>
                        <a:t>份数</a:t>
                      </a:r>
                      <a:endParaRPr sz="18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800" b="1">
                          <a:latin typeface="Times New Roman" pitchFamily="18" charset="0"/>
                          <a:ea typeface="Times New Roman" pitchFamily="18" charset="0"/>
                        </a:rPr>
                        <a:t>比例</a:t>
                      </a:r>
                      <a:endParaRPr sz="18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800" b="1">
                          <a:latin typeface="Times New Roman" pitchFamily="18" charset="0"/>
                          <a:ea typeface="Times New Roman" pitchFamily="18" charset="0"/>
                        </a:rPr>
                        <a:t>份数</a:t>
                      </a:r>
                      <a:endParaRPr sz="18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800" b="1">
                          <a:latin typeface="Times New Roman" pitchFamily="18" charset="0"/>
                          <a:ea typeface="Times New Roman" pitchFamily="18" charset="0"/>
                        </a:rPr>
                        <a:t>比例</a:t>
                      </a:r>
                      <a:endParaRPr sz="18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r>
              <a:tr h="401638">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spcBef>
                          <a:spcPct val="0"/>
                        </a:spcBef>
                        <a:buNone/>
                      </a:pPr>
                      <a:r>
                        <a:rPr sz="1800" b="1">
                          <a:latin typeface="Times New Roman" pitchFamily="18" charset="0"/>
                          <a:ea typeface="Times New Roman" pitchFamily="18" charset="0"/>
                        </a:rPr>
                        <a:t>标准无保留意见</a:t>
                      </a:r>
                      <a:endParaRPr sz="18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1077</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86.64%</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1183</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91.70%</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1228</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89.25%</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1204</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88.14%</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r>
              <a:tr h="539750">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spcBef>
                          <a:spcPct val="0"/>
                        </a:spcBef>
                        <a:buNone/>
                      </a:pPr>
                      <a:r>
                        <a:rPr sz="1800" b="1">
                          <a:latin typeface="Times New Roman" pitchFamily="18" charset="0"/>
                          <a:ea typeface="Times New Roman" pitchFamily="18" charset="0"/>
                        </a:rPr>
                        <a:t>非标意见小计 </a:t>
                      </a:r>
                      <a:endParaRPr sz="18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166</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13.36%</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107</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8.30%</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148</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10.75%</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162</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11.86%</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r>
              <a:tr h="393700">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spcBef>
                          <a:spcPct val="0"/>
                        </a:spcBef>
                        <a:buNone/>
                      </a:pPr>
                      <a:r>
                        <a:rPr sz="1800" b="1">
                          <a:latin typeface="Times New Roman" pitchFamily="18" charset="0"/>
                          <a:ea typeface="Times New Roman" pitchFamily="18" charset="0"/>
                        </a:rPr>
                        <a:t>其中：</a:t>
                      </a:r>
                      <a:endParaRPr sz="18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buNone/>
                      </a:pP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buNone/>
                      </a:pP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buNone/>
                      </a:pP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buNone/>
                      </a:pP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buNone/>
                      </a:pP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buNone/>
                      </a:pP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buNone/>
                      </a:pP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marL="0" lvl="0" indent="0">
                        <a:buNone/>
                      </a:pP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r>
              <a:tr h="40322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spcBef>
                          <a:spcPct val="0"/>
                        </a:spcBef>
                        <a:buNone/>
                      </a:pPr>
                      <a:r>
                        <a:rPr sz="1800" b="1">
                          <a:latin typeface="Times New Roman" pitchFamily="18" charset="0"/>
                          <a:ea typeface="Times New Roman" pitchFamily="18" charset="0"/>
                        </a:rPr>
                        <a:t>带强调事项段无保留意见</a:t>
                      </a:r>
                      <a:endParaRPr sz="18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102</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8.21%</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58</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4.50%</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69</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5.01%</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77</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5.64%</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r>
              <a:tr h="40322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spcBef>
                          <a:spcPct val="0"/>
                        </a:spcBef>
                        <a:buNone/>
                      </a:pPr>
                      <a:r>
                        <a:rPr sz="1800" b="1">
                          <a:latin typeface="Times New Roman" pitchFamily="18" charset="0"/>
                          <a:ea typeface="Times New Roman" pitchFamily="18" charset="0"/>
                        </a:rPr>
                        <a:t>保留意见</a:t>
                      </a:r>
                      <a:endParaRPr sz="18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46</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3.70%</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28</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2.17%</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52</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3.78%</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57</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4.17%</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r>
              <a:tr h="40322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spcBef>
                          <a:spcPct val="0"/>
                        </a:spcBef>
                        <a:buNone/>
                      </a:pPr>
                      <a:r>
                        <a:rPr sz="1800" b="1">
                          <a:latin typeface="Times New Roman" pitchFamily="18" charset="0"/>
                          <a:ea typeface="Times New Roman" pitchFamily="18" charset="0"/>
                        </a:rPr>
                        <a:t>无法表示意见</a:t>
                      </a:r>
                      <a:endParaRPr sz="18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18</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1.45%</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21</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1.63%</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27</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1.96%</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28</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2.05%</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r>
              <a:tr h="403225">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spcBef>
                          <a:spcPct val="0"/>
                        </a:spcBef>
                        <a:buNone/>
                      </a:pPr>
                      <a:r>
                        <a:rPr sz="1800" b="1">
                          <a:latin typeface="Times New Roman" pitchFamily="18" charset="0"/>
                          <a:ea typeface="Times New Roman" pitchFamily="18" charset="0"/>
                        </a:rPr>
                        <a:t>否定意见</a:t>
                      </a:r>
                      <a:endParaRPr sz="18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0</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0.00%</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0</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0.00%</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0</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0.00%</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0</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0.00%</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r>
              <a:tr h="400050">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spcBef>
                          <a:spcPct val="0"/>
                        </a:spcBef>
                        <a:buNone/>
                      </a:pPr>
                      <a:r>
                        <a:rPr sz="1800" b="1">
                          <a:latin typeface="Times New Roman" pitchFamily="18" charset="0"/>
                          <a:ea typeface="Times New Roman" pitchFamily="18" charset="0"/>
                        </a:rPr>
                        <a:t>合计</a:t>
                      </a:r>
                      <a:endParaRPr sz="18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1243</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100%</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1290</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100%</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1376</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100%</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1366注</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1800" b="0" i="0" u="none" baseline="0">
                          <a:solidFill>
                            <a:schemeClr val="tx1"/>
                          </a:solidFill>
                          <a:latin typeface="Arial"/>
                          <a:ea typeface="宋体" pitchFamily="2" charset="-122"/>
                        </a:defRPr>
                      </a:lvl5pPr>
                    </a:lstStyle>
                    <a:p>
                      <a:pPr lvl="0" algn="ctr">
                        <a:spcBef>
                          <a:spcPct val="0"/>
                        </a:spcBef>
                        <a:buNone/>
                      </a:pPr>
                      <a:r>
                        <a:rPr sz="1600" b="1">
                          <a:latin typeface="Times New Roman" pitchFamily="18" charset="0"/>
                          <a:ea typeface="Times New Roman" pitchFamily="18" charset="0"/>
                        </a:rPr>
                        <a:t>100%</a:t>
                      </a:r>
                      <a:endParaRPr sz="1600" b="1"/>
                    </a:p>
                  </a:txBody>
                  <a:tcP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r>
            </a:tbl>
          </a:graphicData>
        </a:graphic>
      </p:graphicFrame>
      <p:cxnSp>
        <p:nvCxnSpPr>
          <p:cNvPr id="107630" name=""/>
          <p:cNvCxnSpPr/>
          <p:nvPr/>
        </p:nvCxnSpPr>
        <p:spPr>
          <a:xfrm>
            <a:off x="468312" y="1628775"/>
            <a:ext cx="2087562" cy="863600"/>
          </a:xfrm>
          <a:prstGeom prst="line">
            <a:avLst/>
          </a:prstGeom>
          <a:noFill/>
          <a:ln>
            <a:solidFill>
              <a:schemeClr val="tx1"/>
            </a:solidFill>
            <a:miter lim="800000"/>
          </a:ln>
        </p:spPr>
      </p:cxnSp>
      <p:sp>
        <p:nvSpPr>
          <p:cNvPr id="107631" name=""/>
          <p:cNvSpPr/>
          <p:nvPr/>
        </p:nvSpPr>
        <p:spPr>
          <a:xfrm>
            <a:off x="395288" y="6165850"/>
            <a:ext cx="8424862" cy="6413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spcBef>
                <a:spcPct val="50000"/>
              </a:spcBef>
            </a:pPr>
            <a:r>
              <a:t>       </a:t>
            </a:r>
            <a:r>
              <a:rPr b="1"/>
              <a:t>注：截至2006年4月30日，尚有10家上市公司未发布2005年年报，所以2005年的数据为1366份。</a:t>
            </a:r>
            <a:endParaRPr b="1"/>
          </a:p>
        </p:txBody>
      </p:sp>
      <p:sp>
        <p:nvSpPr>
          <p:cNvPr id="107632" name="Date Placeholder 3"/>
          <p:cNvSpPr>
            <a:spLocks noGrp="1"/>
          </p:cNvSpPr>
          <p:nvPr>
            <p:ph type="dt" sz="half" idx="2"/>
          </p:nvPr>
        </p:nvSpPr>
        <p:spPr/>
        <p:txBody>
          <a:bodyPr/>
          <a:lstStyle/>
          <a:p>
            <a:pPr lvl="0"/>
            <a:endParaRPr sz="1400"/>
          </a:p>
        </p:txBody>
      </p:sp>
      <p:sp>
        <p:nvSpPr>
          <p:cNvPr id="107633" name="Footer Placeholder 4"/>
          <p:cNvSpPr>
            <a:spLocks noGrp="1"/>
          </p:cNvSpPr>
          <p:nvPr>
            <p:ph type="ftr" sz="quarter" idx="3"/>
          </p:nvPr>
        </p:nvSpPr>
        <p:spPr/>
        <p:txBody>
          <a:bodyPr/>
          <a:lstStyle/>
          <a:p>
            <a:pPr lvl="0" algn="ctr"/>
            <a:fld id="{2A309B6C-3F1B-4E96-8B84-995EC7730981}" type="footer">
              <a:rPr sz="1400"/>
              <a:t/>
            </a:fld>
            <a:endParaRPr sz="1400"/>
          </a:p>
        </p:txBody>
      </p:sp>
      <p:sp>
        <p:nvSpPr>
          <p:cNvPr id="107634" name="TextBox 10763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0658" name=""/>
          <p:cNvSpPr/>
          <p:nvPr>
            <p:ph type="title"/>
          </p:nvPr>
        </p:nvSpPr>
        <p:spPr>
          <a:xfrm>
            <a:off x="468312" y="0"/>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sz="4000" b="1">
                <a:ea typeface="黑体" pitchFamily="2" charset="-122"/>
              </a:rPr>
              <a:t>无保留意见</a:t>
            </a:r>
            <a:endParaRPr sz="4000" b="1">
              <a:ea typeface="黑体" pitchFamily="2" charset="-122"/>
            </a:endParaRPr>
          </a:p>
        </p:txBody>
      </p:sp>
      <p:sp>
        <p:nvSpPr>
          <p:cNvPr id="70659" name=""/>
          <p:cNvSpPr/>
          <p:nvPr>
            <p:ph type="body" idx="4294967295"/>
          </p:nvPr>
        </p:nvSpPr>
        <p:spPr>
          <a:xfrm>
            <a:off x="468312" y="1412875"/>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lnSpc>
                <a:spcPct val="80000"/>
              </a:lnSpc>
            </a:pPr>
            <a:r>
              <a:rPr sz="3600" b="1"/>
              <a:t>如果认为财务报表符合下列所有条件，注册会计师应出具无保留意见的审计报告：</a:t>
            </a:r>
            <a:r>
              <a:rPr sz="2800" b="1"/>
              <a:t> </a:t>
            </a:r>
            <a:endParaRPr sz="2800" b="1"/>
          </a:p>
          <a:p>
            <a:pPr lvl="0">
              <a:lnSpc>
                <a:spcPct val="80000"/>
              </a:lnSpc>
              <a:buNone/>
            </a:pPr>
            <a:r>
              <a:rPr sz="2800" b="1"/>
              <a:t>           </a:t>
            </a:r>
            <a:endParaRPr sz="2800" b="1"/>
          </a:p>
          <a:p>
            <a:pPr lvl="0">
              <a:lnSpc>
                <a:spcPct val="80000"/>
              </a:lnSpc>
              <a:buNone/>
            </a:pPr>
            <a:r>
              <a:rPr sz="2800" b="1"/>
              <a:t>           </a:t>
            </a:r>
            <a:r>
              <a:rPr sz="2800" b="1" i="1"/>
              <a:t>财务报表已经按照适用的会计准则和相关会计制度的规定编制，在所有重大方面公允反映了被审计单位的财务状况、经营成果和现金流量 </a:t>
            </a:r>
            <a:endParaRPr sz="2800" b="1" i="1"/>
          </a:p>
          <a:p>
            <a:pPr lvl="0">
              <a:lnSpc>
                <a:spcPct val="80000"/>
              </a:lnSpc>
              <a:buNone/>
            </a:pPr>
            <a:r>
              <a:rPr sz="2800" b="1" i="1"/>
              <a:t>           注册会计师已经按照中国注册会计师审计准则的规定计划和实施审计工作，在审计过程中未受到限制</a:t>
            </a:r>
            <a:endParaRPr sz="1800" b="1" i="1"/>
          </a:p>
        </p:txBody>
      </p:sp>
      <p:sp>
        <p:nvSpPr>
          <p:cNvPr id="70660" name="Date Placeholder 3"/>
          <p:cNvSpPr>
            <a:spLocks noGrp="1"/>
          </p:cNvSpPr>
          <p:nvPr>
            <p:ph type="dt" sz="half" idx="2"/>
          </p:nvPr>
        </p:nvSpPr>
        <p:spPr/>
        <p:txBody>
          <a:bodyPr/>
          <a:lstStyle/>
          <a:p>
            <a:pPr lvl="0"/>
            <a:endParaRPr sz="1400"/>
          </a:p>
        </p:txBody>
      </p:sp>
      <p:sp>
        <p:nvSpPr>
          <p:cNvPr id="70661" name="Footer Placeholder 4"/>
          <p:cNvSpPr>
            <a:spLocks noGrp="1"/>
          </p:cNvSpPr>
          <p:nvPr>
            <p:ph type="ftr" sz="quarter" idx="3"/>
          </p:nvPr>
        </p:nvSpPr>
        <p:spPr/>
        <p:txBody>
          <a:bodyPr/>
          <a:lstStyle/>
          <a:p>
            <a:pPr lvl="0" algn="ctr"/>
            <a:fld id="{DE258B5E-FB2D-4618-A5E7-5160B0630C02}" type="footer">
              <a:rPr sz="1400"/>
              <a:t/>
            </a:fld>
            <a:endParaRPr sz="1400"/>
          </a:p>
        </p:txBody>
      </p:sp>
      <p:sp>
        <p:nvSpPr>
          <p:cNvPr id="70662" name="TextBox 7066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8066"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p:txBody>
      </p:sp>
      <p:sp>
        <p:nvSpPr>
          <p:cNvPr id="88067" name=""/>
          <p:cNvSpPr/>
          <p:nvPr>
            <p:ph type="body" idx="4294967295"/>
          </p:nvPr>
        </p:nvSpPr>
        <p:spPr>
          <a:xfrm>
            <a:off x="539750" y="1557338"/>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rPr b="1">
                <a:ea typeface="黑体" pitchFamily="2" charset="-122"/>
              </a:rPr>
              <a:t>在评价财务报表是否作出公允反映时，注册会计师应考虑：</a:t>
            </a:r>
            <a:r>
              <a:t>  </a:t>
            </a:r>
          </a:p>
          <a:p>
            <a:pPr lvl="0">
              <a:buNone/>
            </a:pPr>
            <a:r>
              <a:t>          </a:t>
            </a:r>
            <a:r>
              <a:rPr sz="2800" b="1" i="1"/>
              <a:t>经管理层调整后的财务报表，是否与注册会计师对被审单位及其环境的了解一致</a:t>
            </a:r>
            <a:endParaRPr sz="2800" b="1" i="1"/>
          </a:p>
          <a:p>
            <a:pPr lvl="0">
              <a:buNone/>
            </a:pPr>
            <a:r>
              <a:rPr sz="2800" b="1" i="1"/>
              <a:t>           财务报表的列报、结构和内容是否合理 </a:t>
            </a:r>
            <a:endParaRPr sz="2800" b="1" i="1"/>
          </a:p>
          <a:p>
            <a:pPr lvl="0">
              <a:buNone/>
            </a:pPr>
            <a:r>
              <a:rPr sz="2800" b="1" i="1"/>
              <a:t>           财务报表是否真实地反映了交易和事项的经济实质 </a:t>
            </a:r>
            <a:endParaRPr sz="2800" b="1" i="1"/>
          </a:p>
        </p:txBody>
      </p:sp>
      <p:sp>
        <p:nvSpPr>
          <p:cNvPr id="88068" name="Date Placeholder 3"/>
          <p:cNvSpPr>
            <a:spLocks noGrp="1"/>
          </p:cNvSpPr>
          <p:nvPr>
            <p:ph type="dt" sz="half" idx="2"/>
          </p:nvPr>
        </p:nvSpPr>
        <p:spPr/>
        <p:txBody>
          <a:bodyPr/>
          <a:lstStyle/>
          <a:p>
            <a:pPr lvl="0"/>
            <a:endParaRPr sz="1400"/>
          </a:p>
        </p:txBody>
      </p:sp>
      <p:sp>
        <p:nvSpPr>
          <p:cNvPr id="88069" name="Footer Placeholder 4"/>
          <p:cNvSpPr>
            <a:spLocks noGrp="1"/>
          </p:cNvSpPr>
          <p:nvPr>
            <p:ph type="ftr" sz="quarter" idx="3"/>
          </p:nvPr>
        </p:nvSpPr>
        <p:spPr/>
        <p:txBody>
          <a:bodyPr/>
          <a:lstStyle/>
          <a:p>
            <a:pPr lvl="0" algn="ctr"/>
            <a:fld id="{74A7DB26-AFC4-4078-AE10-6E3E2ACFBED9}" type="footer">
              <a:rPr sz="1400"/>
              <a:t/>
            </a:fld>
            <a:endParaRPr sz="1400"/>
          </a:p>
        </p:txBody>
      </p:sp>
      <p:sp>
        <p:nvSpPr>
          <p:cNvPr id="88070" name="TextBox 8806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930"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p:txBody>
      </p:sp>
      <p:sp>
        <p:nvSpPr>
          <p:cNvPr id="124931" name=""/>
          <p:cNvSpPr/>
          <p:nvPr>
            <p:ph type="body" idx="4294967295"/>
          </p:nvPr>
        </p:nvSpPr>
        <p:spPr>
          <a:xfrm>
            <a:off x="609600" y="1600200"/>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buNone/>
            </a:pPr>
            <a:r>
              <a:rPr b="1"/>
              <a:t>           </a:t>
            </a:r>
            <a:r>
              <a:rPr b="1" i="1">
                <a:ea typeface="黑体" pitchFamily="2" charset="-122"/>
              </a:rPr>
              <a:t>一、管理层对财务报表的责任</a:t>
            </a:r>
            <a:r>
              <a:rPr b="1" i="1"/>
              <a:t> </a:t>
            </a:r>
            <a:endParaRPr b="1" i="1"/>
          </a:p>
          <a:p>
            <a:pPr lvl="0">
              <a:buNone/>
            </a:pPr>
            <a:r>
              <a:rPr b="1" i="1"/>
              <a:t>          按照企业会计准则和《企业会计制度》的规定编制财务报表是武汉中百公司管理层的责任。这种责任包括：（1）设计、实施和维护与财务报表编制相关的内部控制，以使财务报表不存在由于舞弊或错误而导致的重大错报；（2）选择和运用恰当的会计政策；（3）作出合理的会计估计。</a:t>
            </a:r>
            <a:r>
              <a:t> </a:t>
            </a:r>
          </a:p>
        </p:txBody>
      </p:sp>
      <p:sp>
        <p:nvSpPr>
          <p:cNvPr id="124932" name="Date Placeholder 3"/>
          <p:cNvSpPr>
            <a:spLocks noGrp="1"/>
          </p:cNvSpPr>
          <p:nvPr>
            <p:ph type="dt" sz="half" idx="2"/>
          </p:nvPr>
        </p:nvSpPr>
        <p:spPr/>
        <p:txBody>
          <a:bodyPr/>
          <a:lstStyle/>
          <a:p>
            <a:pPr lvl="0"/>
            <a:endParaRPr sz="1400"/>
          </a:p>
        </p:txBody>
      </p:sp>
      <p:sp>
        <p:nvSpPr>
          <p:cNvPr id="124933" name="Footer Placeholder 4"/>
          <p:cNvSpPr>
            <a:spLocks noGrp="1"/>
          </p:cNvSpPr>
          <p:nvPr>
            <p:ph type="ftr" sz="quarter" idx="3"/>
          </p:nvPr>
        </p:nvSpPr>
        <p:spPr/>
        <p:txBody>
          <a:bodyPr/>
          <a:lstStyle/>
          <a:p>
            <a:pPr lvl="0" algn="ctr"/>
            <a:fld id="{78477654-A382-4FA4-A2FE-0E28C8706F8A}" type="footer">
              <a:rPr sz="1400"/>
              <a:t/>
            </a:fld>
            <a:endParaRPr sz="1400"/>
          </a:p>
        </p:txBody>
      </p:sp>
      <p:sp>
        <p:nvSpPr>
          <p:cNvPr id="124934" name="TextBox 12493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6978"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p:txBody>
      </p:sp>
      <p:sp>
        <p:nvSpPr>
          <p:cNvPr id="126979" name=""/>
          <p:cNvSpPr/>
          <p:nvPr>
            <p:ph type="body" idx="4294967295"/>
          </p:nvPr>
        </p:nvSpPr>
        <p:spPr>
          <a:xfrm>
            <a:off x="684212" y="1628775"/>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lnSpc>
                <a:spcPct val="80000"/>
              </a:lnSpc>
              <a:buNone/>
            </a:pPr>
            <a:r>
              <a:rPr sz="2400" b="1"/>
              <a:t>         </a:t>
            </a:r>
            <a:r>
              <a:rPr sz="2400" b="1" i="1"/>
              <a:t>我们相信，我们获取的审计证据是充分、适当的，为发表审计意见提供了基础。</a:t>
            </a:r>
            <a:r>
              <a:rPr sz="2000" b="1" i="1"/>
              <a:t>  </a:t>
            </a:r>
            <a:endParaRPr sz="2000" b="1" i="1"/>
          </a:p>
          <a:p>
            <a:pPr lvl="0">
              <a:lnSpc>
                <a:spcPct val="80000"/>
              </a:lnSpc>
              <a:buNone/>
            </a:pPr>
            <a:r>
              <a:rPr sz="2400" b="1" i="1"/>
              <a:t>         </a:t>
            </a:r>
            <a:r>
              <a:rPr sz="2400" b="1" i="1">
                <a:ea typeface="黑体" pitchFamily="2" charset="-122"/>
              </a:rPr>
              <a:t>三、审计意见</a:t>
            </a:r>
            <a:r>
              <a:rPr sz="2400" b="1" i="1"/>
              <a:t> </a:t>
            </a:r>
            <a:endParaRPr sz="2400" b="1" i="1"/>
          </a:p>
          <a:p>
            <a:pPr lvl="0">
              <a:lnSpc>
                <a:spcPct val="80000"/>
              </a:lnSpc>
              <a:buNone/>
            </a:pPr>
            <a:r>
              <a:rPr sz="2400" b="1" i="1"/>
              <a:t>            我们认为，武汉中百公司财务报表已经按照企业会计准则和《企业会计制度》的规定编制，在所有重大方面公允反映了武汉中百公司2006年12月31日的财务状况以及2006年度的经营成果和现金流量。 </a:t>
            </a:r>
            <a:endParaRPr sz="2400" b="1" i="1"/>
          </a:p>
          <a:p>
            <a:pPr lvl="0">
              <a:lnSpc>
                <a:spcPct val="80000"/>
              </a:lnSpc>
              <a:buNone/>
            </a:pPr>
            <a:r>
              <a:rPr sz="2400" b="1" i="1"/>
              <a:t> </a:t>
            </a:r>
            <a:endParaRPr sz="2400" b="1" i="1"/>
          </a:p>
          <a:p>
            <a:pPr lvl="0">
              <a:lnSpc>
                <a:spcPct val="80000"/>
              </a:lnSpc>
              <a:buNone/>
            </a:pPr>
            <a:r>
              <a:rPr sz="2400" b="1" i="1"/>
              <a:t> 武汉众环会计师事务所有限责任公司     </a:t>
            </a:r>
            <a:endParaRPr sz="2400" b="1" i="1"/>
          </a:p>
          <a:p>
            <a:pPr lvl="0">
              <a:lnSpc>
                <a:spcPct val="80000"/>
              </a:lnSpc>
              <a:buNone/>
            </a:pPr>
            <a:r>
              <a:rPr sz="2400" b="1" i="1"/>
              <a:t>                                            中国注册会计师  彭  斌</a:t>
            </a:r>
            <a:endParaRPr sz="2400" b="1" i="1"/>
          </a:p>
          <a:p>
            <a:pPr lvl="0">
              <a:lnSpc>
                <a:spcPct val="80000"/>
              </a:lnSpc>
              <a:buNone/>
            </a:pPr>
            <a:r>
              <a:rPr sz="2400" b="1" i="1"/>
              <a:t>                                            中国注册会计师  刘定超</a:t>
            </a:r>
            <a:endParaRPr sz="2400" b="1" i="1"/>
          </a:p>
          <a:p>
            <a:pPr lvl="0">
              <a:lnSpc>
                <a:spcPct val="80000"/>
              </a:lnSpc>
              <a:buNone/>
            </a:pPr>
            <a:r>
              <a:rPr sz="2400" b="1" i="1"/>
              <a:t>         中国  .  武汉                          2007年2月9日</a:t>
            </a:r>
            <a:r>
              <a:rPr sz="2400"/>
              <a:t> </a:t>
            </a:r>
            <a:endParaRPr sz="2400"/>
          </a:p>
        </p:txBody>
      </p:sp>
      <p:sp>
        <p:nvSpPr>
          <p:cNvPr id="126980" name="Date Placeholder 3"/>
          <p:cNvSpPr>
            <a:spLocks noGrp="1"/>
          </p:cNvSpPr>
          <p:nvPr>
            <p:ph type="dt" sz="half" idx="2"/>
          </p:nvPr>
        </p:nvSpPr>
        <p:spPr/>
        <p:txBody>
          <a:bodyPr/>
          <a:lstStyle/>
          <a:p>
            <a:pPr lvl="0"/>
            <a:endParaRPr sz="1400"/>
          </a:p>
        </p:txBody>
      </p:sp>
      <p:sp>
        <p:nvSpPr>
          <p:cNvPr id="126981" name="Footer Placeholder 4"/>
          <p:cNvSpPr>
            <a:spLocks noGrp="1"/>
          </p:cNvSpPr>
          <p:nvPr>
            <p:ph type="ftr" sz="quarter" idx="3"/>
          </p:nvPr>
        </p:nvSpPr>
        <p:spPr/>
        <p:txBody>
          <a:bodyPr/>
          <a:lstStyle/>
          <a:p>
            <a:pPr lvl="0" algn="ctr"/>
            <a:fld id="{7BD32A6F-9D5D-4DC2-9323-02DC43B5884D}" type="footer">
              <a:rPr sz="1400"/>
              <a:t/>
            </a:fld>
            <a:endParaRPr sz="1400"/>
          </a:p>
        </p:txBody>
      </p:sp>
      <p:sp>
        <p:nvSpPr>
          <p:cNvPr id="126982" name="TextBox 12698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武汉大学审计学第十章共56页，您现在浏览的是第16页!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9026" name=""/>
          <p:cNvSpPr/>
          <p:nvPr>
            <p:ph type="title"/>
          </p:nvPr>
        </p:nvSpPr>
        <p:spPr>
          <a:xfrm>
            <a:off x="539750" y="11588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lgn="l"/>
            <a:r>
              <a:rPr sz="3200" b="1">
                <a:solidFill>
                  <a:schemeClr val="tx1"/>
                </a:solidFill>
                <a:ea typeface="黑体" pitchFamily="2" charset="-122"/>
              </a:rPr>
              <a:t>引言、范围和意见段同标准的无保留意见</a:t>
            </a:r>
            <a:endParaRPr sz="3200" b="1">
              <a:solidFill>
                <a:schemeClr val="tx1"/>
              </a:solidFill>
              <a:ea typeface="黑体" pitchFamily="2" charset="-122"/>
            </a:endParaRPr>
          </a:p>
        </p:txBody>
      </p:sp>
      <p:sp>
        <p:nvSpPr>
          <p:cNvPr id="129027" name=""/>
          <p:cNvSpPr/>
          <p:nvPr>
            <p:ph type="body" idx="4294967295"/>
          </p:nvPr>
        </p:nvSpPr>
        <p:spPr>
          <a:xfrm>
            <a:off x="539750" y="1484312"/>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lnSpc>
                <a:spcPct val="80000"/>
              </a:lnSpc>
              <a:buNone/>
            </a:pPr>
            <a:r>
              <a:rPr sz="2000"/>
              <a:t>              </a:t>
            </a:r>
            <a:r>
              <a:rPr sz="2600" b="1" i="1"/>
              <a:t>此外，我们提醒会计报表使用者关注，如会计报表附注X所述，ABC公司在2002年发生亏损X万元，在2002年12月31日，流动负债高于资产总额X万元。ABC公司已在会计报表附注X中充分披露了拟采取的改善措施，但其持续经营能力仍然存在重大不确定性。本段内容并不影响已发表的审计意见。</a:t>
            </a:r>
            <a:endParaRPr sz="2600" b="1" i="1">
              <a:solidFill>
                <a:srgbClr val="FEE4F8"/>
              </a:solidFill>
            </a:endParaRPr>
          </a:p>
          <a:p>
            <a:pPr lvl="0">
              <a:lnSpc>
                <a:spcPct val="90000"/>
              </a:lnSpc>
            </a:pPr>
            <a:r>
              <a:rPr sz="2200" b="1"/>
              <a:t>当被审单位存在对会计报表具有重大影响的不确定事项，如未决诉讼时，审计报告强调事项段应说明：如会计报表附注X所示，某年某月，ABC公司被Y公司指控侵犯了专利权，要求其赔偿损失X万元；法院已受理，但尚未审理；ABC公司的法律顾问认为，ABC公司很可能败诉，如果败诉，停止使用专利权并赔偿Y公司损失，将会对其财务状况、经营成果和现金流量产生重大影响；ABC公司已经合理确认了相关损失。</a:t>
            </a:r>
            <a:endParaRPr sz="2200" b="1"/>
          </a:p>
        </p:txBody>
      </p:sp>
      <p:sp>
        <p:nvSpPr>
          <p:cNvPr id="129028" name="Date Placeholder 3"/>
          <p:cNvSpPr>
            <a:spLocks noGrp="1"/>
          </p:cNvSpPr>
          <p:nvPr>
            <p:ph type="dt" sz="half" idx="2"/>
          </p:nvPr>
        </p:nvSpPr>
        <p:spPr/>
        <p:txBody>
          <a:bodyPr/>
          <a:lstStyle/>
          <a:p>
            <a:pPr lvl="0"/>
            <a:endParaRPr sz="1400"/>
          </a:p>
        </p:txBody>
      </p:sp>
      <p:sp>
        <p:nvSpPr>
          <p:cNvPr id="129029" name="Footer Placeholder 4"/>
          <p:cNvSpPr>
            <a:spLocks noGrp="1"/>
          </p:cNvSpPr>
          <p:nvPr>
            <p:ph type="ftr" sz="quarter" idx="3"/>
          </p:nvPr>
        </p:nvSpPr>
        <p:spPr/>
        <p:txBody>
          <a:bodyPr/>
          <a:lstStyle/>
          <a:p>
            <a:pPr lvl="0" algn="ctr"/>
            <a:fld id="{4D481ED2-512C-4963-8E03-965FA8E21114}" type="footer">
              <a:rPr sz="1400"/>
              <a:t/>
            </a:fld>
            <a:endParaRPr sz="1400"/>
          </a:p>
        </p:txBody>
      </p:sp>
      <p:sp>
        <p:nvSpPr>
          <p:cNvPr id="129030" name="TextBox 12902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1074"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sz="4000" b="1">
                <a:ea typeface="黑体" pitchFamily="2" charset="-122"/>
              </a:rPr>
              <a:t>保留意见</a:t>
            </a:r>
            <a:endParaRPr sz="4000" b="1">
              <a:ea typeface="黑体" pitchFamily="2" charset="-122"/>
            </a:endParaRPr>
          </a:p>
        </p:txBody>
      </p:sp>
      <p:sp>
        <p:nvSpPr>
          <p:cNvPr id="131075" name=""/>
          <p:cNvSpPr/>
          <p:nvPr>
            <p:ph type="body" idx="4294967295"/>
          </p:nvPr>
        </p:nvSpPr>
        <p:spPr>
          <a:xfrm>
            <a:off x="609600" y="1600200"/>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lnSpc>
                <a:spcPct val="90000"/>
              </a:lnSpc>
            </a:pPr>
            <a:r>
              <a:rPr sz="2800" b="1"/>
              <a:t>会计政策的选用、会计估计的作出或会计报表的披露不符合国家颁布的企业会计准则和相关会计制度的规定，虽影响重大，但还不至于出具否定意见的审计报告。</a:t>
            </a:r>
            <a:r>
              <a:rPr b="1">
                <a:solidFill>
                  <a:srgbClr val="5131D7"/>
                </a:solidFill>
                <a:ea typeface="黑体" pitchFamily="2" charset="-122"/>
              </a:rPr>
              <a:t>个别性、局部性！</a:t>
            </a:r>
            <a:r>
              <a:rPr sz="2800" b="1"/>
              <a:t> 如对某项固定资产未计提折旧、未对应收账款计提的坏账准备明显不足（与同行业同期账龄相比）、未披露对外担保事项或存货充作抵押品事实等</a:t>
            </a:r>
            <a:endParaRPr sz="2800" b="1"/>
          </a:p>
          <a:p>
            <a:pPr lvl="0">
              <a:lnSpc>
                <a:spcPct val="90000"/>
              </a:lnSpc>
            </a:pPr>
            <a:r>
              <a:rPr sz="2800" b="1"/>
              <a:t>因审计范围受到限制，无法获取充分、适当的审计证据，虽影响重大，但不至于出具无法表示意见的审计报告（客观性和局部性） </a:t>
            </a:r>
            <a:endParaRPr sz="2800" b="1"/>
          </a:p>
        </p:txBody>
      </p:sp>
      <p:sp>
        <p:nvSpPr>
          <p:cNvPr id="131076" name="Date Placeholder 3"/>
          <p:cNvSpPr>
            <a:spLocks noGrp="1"/>
          </p:cNvSpPr>
          <p:nvPr>
            <p:ph type="dt" sz="half" idx="2"/>
          </p:nvPr>
        </p:nvSpPr>
        <p:spPr/>
        <p:txBody>
          <a:bodyPr/>
          <a:lstStyle/>
          <a:p>
            <a:pPr lvl="0"/>
            <a:endParaRPr sz="1400"/>
          </a:p>
        </p:txBody>
      </p:sp>
      <p:sp>
        <p:nvSpPr>
          <p:cNvPr id="131077" name="Footer Placeholder 4"/>
          <p:cNvSpPr>
            <a:spLocks noGrp="1"/>
          </p:cNvSpPr>
          <p:nvPr>
            <p:ph type="ftr" sz="quarter" idx="3"/>
          </p:nvPr>
        </p:nvSpPr>
        <p:spPr/>
        <p:txBody>
          <a:bodyPr/>
          <a:lstStyle/>
          <a:p>
            <a:pPr lvl="0" algn="ctr"/>
            <a:fld id="{B14C3641-4AB2-4360-8933-44F0E9B8D084}" type="footer">
              <a:rPr sz="1400"/>
              <a:t/>
            </a:fld>
            <a:endParaRPr sz="1400"/>
          </a:p>
        </p:txBody>
      </p:sp>
      <p:sp>
        <p:nvSpPr>
          <p:cNvPr id="131078" name="TextBox 13107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22" name=""/>
          <p:cNvSpPr/>
          <p:nvPr>
            <p:ph type="title"/>
          </p:nvPr>
        </p:nvSpPr>
        <p:spPr>
          <a:xfrm>
            <a:off x="603250" y="26035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lgn="l"/>
            <a:r>
              <a:rPr sz="3600" b="1" i="1">
                <a:solidFill>
                  <a:srgbClr val="FF6600"/>
                </a:solidFill>
                <a:latin typeface="黑体" pitchFamily="2" charset="-122"/>
                <a:ea typeface="黑体" pitchFamily="2" charset="-122"/>
              </a:rPr>
              <a:t>保留意见：审计问题</a:t>
            </a:r>
            <a:endParaRPr sz="3600" b="1" i="1">
              <a:solidFill>
                <a:srgbClr val="FF6600"/>
              </a:solidFill>
              <a:latin typeface="黑体" pitchFamily="2" charset="-122"/>
              <a:ea typeface="黑体" pitchFamily="2" charset="-122"/>
            </a:endParaRPr>
          </a:p>
        </p:txBody>
      </p:sp>
      <p:sp>
        <p:nvSpPr>
          <p:cNvPr id="133123" name=""/>
          <p:cNvSpPr/>
          <p:nvPr>
            <p:ph type="body" idx="4294967295"/>
          </p:nvPr>
        </p:nvSpPr>
        <p:spPr>
          <a:xfrm>
            <a:off x="539750" y="1484312"/>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lnSpc>
                <a:spcPct val="80000"/>
              </a:lnSpc>
            </a:pPr>
            <a:r>
              <a:rPr sz="2600" b="1" i="1"/>
              <a:t>我们的责任是在实施审计工作的基础上对财务报表发表审计意见。除本报告“三、导致保留意见的事项”所述事项外，我们按照中国注册会计师审计准则的规定执行了审计工作。中国注册会计师审计准则要求我们遵守职业道德规范，计划和实施审计工作以对财务报表是否不存在重大错报获取合理保证。</a:t>
            </a:r>
            <a:endParaRPr sz="2600" b="1" i="1"/>
          </a:p>
          <a:p>
            <a:pPr lvl="0">
              <a:lnSpc>
                <a:spcPct val="80000"/>
              </a:lnSpc>
            </a:pPr>
            <a:r>
              <a:rPr sz="2600" b="1" i="1"/>
              <a:t>导致保留意见的事项：ABC公司2002年12月31日应收账款余额为800万元，占资产总额的1%。由于ABC公司未能提供债务人的地址，我们无法实施函证，且无法实施其他审计程序，以获取充分、适当的审计证据。</a:t>
            </a:r>
            <a:endParaRPr sz="2600" b="1" i="1"/>
          </a:p>
          <a:p>
            <a:pPr lvl="0">
              <a:lnSpc>
                <a:spcPct val="80000"/>
              </a:lnSpc>
            </a:pPr>
            <a:r>
              <a:rPr sz="2600" b="1" i="1"/>
              <a:t>我们认为，除未能实施函证可能产生的影响外，上述会计报表符合企业会计准则和《企业会计制度》的规定，在所有重大方面公允反映了ABC公司2002年12月31日的财务状况，以及2002年度的经营成果和现金流量。</a:t>
            </a:r>
            <a:endParaRPr sz="2600" b="1" i="1"/>
          </a:p>
        </p:txBody>
      </p:sp>
      <p:sp>
        <p:nvSpPr>
          <p:cNvPr id="133124" name="Date Placeholder 3"/>
          <p:cNvSpPr>
            <a:spLocks noGrp="1"/>
          </p:cNvSpPr>
          <p:nvPr>
            <p:ph type="dt" sz="half" idx="2"/>
          </p:nvPr>
        </p:nvSpPr>
        <p:spPr/>
        <p:txBody>
          <a:bodyPr/>
          <a:lstStyle/>
          <a:p>
            <a:pPr lvl="0"/>
            <a:endParaRPr sz="1400"/>
          </a:p>
        </p:txBody>
      </p:sp>
      <p:sp>
        <p:nvSpPr>
          <p:cNvPr id="133125" name="Footer Placeholder 4"/>
          <p:cNvSpPr>
            <a:spLocks noGrp="1"/>
          </p:cNvSpPr>
          <p:nvPr>
            <p:ph type="ftr" sz="quarter" idx="3"/>
          </p:nvPr>
        </p:nvSpPr>
        <p:spPr/>
        <p:txBody>
          <a:bodyPr/>
          <a:lstStyle/>
          <a:p>
            <a:pPr lvl="0" algn="ctr"/>
            <a:fld id="{81EE50AF-BFD7-48AE-B482-CA333BF08EDC}" type="footer">
              <a:rPr sz="1400"/>
              <a:t/>
            </a:fld>
            <a:endParaRPr sz="1400"/>
          </a:p>
        </p:txBody>
      </p:sp>
      <p:sp>
        <p:nvSpPr>
          <p:cNvPr id="133126" name="TextBox 13312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武汉大学审计学第十章共56页，您现在浏览的是第19页!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5170"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lgn="l"/>
            <a:r>
              <a:rPr b="1" i="1">
                <a:solidFill>
                  <a:srgbClr val="FF6600"/>
                </a:solidFill>
                <a:ea typeface="黑体" pitchFamily="2" charset="-122"/>
              </a:rPr>
              <a:t>举例：</a:t>
            </a:r>
            <a:endParaRPr b="1" i="1">
              <a:solidFill>
                <a:srgbClr val="FF6600"/>
              </a:solidFill>
              <a:ea typeface="黑体" pitchFamily="2" charset="-122"/>
            </a:endParaRPr>
          </a:p>
        </p:txBody>
      </p:sp>
      <p:sp>
        <p:nvSpPr>
          <p:cNvPr id="135171" name=""/>
          <p:cNvSpPr/>
          <p:nvPr>
            <p:ph type="body" idx="4294967295"/>
          </p:nvPr>
        </p:nvSpPr>
        <p:spPr>
          <a:xfrm>
            <a:off x="609600" y="1600200"/>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lnSpc>
                <a:spcPct val="80000"/>
              </a:lnSpc>
              <a:buNone/>
            </a:pPr>
            <a:r>
              <a:rPr sz="2400" b="1" i="1"/>
              <a:t>                                        </a:t>
            </a:r>
            <a:r>
              <a:rPr sz="2400" b="1"/>
              <a:t>审    计    报    告</a:t>
            </a:r>
            <a:endParaRPr sz="2400" b="1"/>
          </a:p>
          <a:p>
            <a:pPr lvl="0">
              <a:lnSpc>
                <a:spcPct val="80000"/>
              </a:lnSpc>
              <a:buNone/>
            </a:pPr>
            <a:r>
              <a:rPr sz="2400" b="1" i="1"/>
              <a:t>上海华源企业发展股份有限公司全体股东： </a:t>
            </a:r>
            <a:endParaRPr sz="2400" b="1" i="1"/>
          </a:p>
          <a:p>
            <a:pPr lvl="0">
              <a:lnSpc>
                <a:spcPct val="80000"/>
              </a:lnSpc>
              <a:buNone/>
            </a:pPr>
            <a:r>
              <a:rPr sz="2400" b="1" i="1"/>
              <a:t>            我们接受委托，审计后附的上海华源企业发展股份有限公司（以下简称贵公司）财务报表，包括2006年12月31日的资产负债表和合并资产负债表，2006年度的利润及利润分配表和合并利润及利润分配表、现金流量表和合并现金流量表以及财务报表附注。 </a:t>
            </a:r>
            <a:endParaRPr sz="2400" b="1" i="1"/>
          </a:p>
          <a:p>
            <a:pPr lvl="0">
              <a:lnSpc>
                <a:spcPct val="80000"/>
              </a:lnSpc>
              <a:buNone/>
            </a:pPr>
            <a:r>
              <a:rPr sz="2400" b="1" i="1"/>
              <a:t>            </a:t>
            </a:r>
            <a:r>
              <a:rPr sz="2400" b="1" i="1">
                <a:latin typeface="黑体" pitchFamily="2" charset="-122"/>
                <a:ea typeface="黑体" pitchFamily="2" charset="-122"/>
              </a:rPr>
              <a:t>一、管理层对财务报表的责任 </a:t>
            </a:r>
            <a:endParaRPr sz="2400" b="1" i="1">
              <a:latin typeface="黑体" pitchFamily="2" charset="-122"/>
              <a:ea typeface="黑体" pitchFamily="2" charset="-122"/>
            </a:endParaRPr>
          </a:p>
          <a:p>
            <a:pPr lvl="0">
              <a:lnSpc>
                <a:spcPct val="80000"/>
              </a:lnSpc>
              <a:buNone/>
            </a:pPr>
            <a:r>
              <a:rPr sz="2400" b="1" i="1"/>
              <a:t>            按照企业会计准则和《企业会计制度》的规定编制财务报表是贵公司管理层的责任。这种责任包括：（1）设计、实施和维护与财务报表编制相关的内部控制，以使财务报表不存在由于舞弊或错误而导致的重大错报；（2）选择和运用恰当的会计政策；（3）作出合理的会计估计。</a:t>
            </a:r>
            <a:r>
              <a:rPr sz="2400"/>
              <a:t> </a:t>
            </a:r>
            <a:endParaRPr sz="2400"/>
          </a:p>
        </p:txBody>
      </p:sp>
      <p:sp>
        <p:nvSpPr>
          <p:cNvPr id="135172" name="Date Placeholder 3"/>
          <p:cNvSpPr>
            <a:spLocks noGrp="1"/>
          </p:cNvSpPr>
          <p:nvPr>
            <p:ph type="dt" sz="half" idx="2"/>
          </p:nvPr>
        </p:nvSpPr>
        <p:spPr/>
        <p:txBody>
          <a:bodyPr/>
          <a:lstStyle/>
          <a:p>
            <a:pPr lvl="0"/>
            <a:endParaRPr sz="1400"/>
          </a:p>
        </p:txBody>
      </p:sp>
      <p:sp>
        <p:nvSpPr>
          <p:cNvPr id="135173" name="Footer Placeholder 4"/>
          <p:cNvSpPr>
            <a:spLocks noGrp="1"/>
          </p:cNvSpPr>
          <p:nvPr>
            <p:ph type="ftr" sz="quarter" idx="3"/>
          </p:nvPr>
        </p:nvSpPr>
        <p:spPr/>
        <p:txBody>
          <a:bodyPr/>
          <a:lstStyle/>
          <a:p>
            <a:pPr lvl="0" algn="ctr"/>
            <a:fld id="{AC177B91-6B19-42FF-ABF6-B0FE9DCFE965}" type="footer">
              <a:rPr sz="1400"/>
              <a:t/>
            </a:fld>
            <a:endParaRPr sz="1400"/>
          </a:p>
        </p:txBody>
      </p:sp>
      <p:sp>
        <p:nvSpPr>
          <p:cNvPr id="135174" name="TextBox 13517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武汉大学审计学第十章共56页，您现在浏览的是第20页!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7218"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p:txBody>
      </p:sp>
      <p:sp>
        <p:nvSpPr>
          <p:cNvPr id="137219" name=""/>
          <p:cNvSpPr/>
          <p:nvPr>
            <p:ph type="body" idx="4294967295"/>
          </p:nvPr>
        </p:nvSpPr>
        <p:spPr>
          <a:xfrm>
            <a:off x="611188" y="1484312"/>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lnSpc>
                <a:spcPct val="80000"/>
              </a:lnSpc>
              <a:buNone/>
            </a:pPr>
            <a:r>
              <a:rPr sz="2400"/>
              <a:t>        </a:t>
            </a:r>
            <a:r>
              <a:rPr sz="2400" b="1">
                <a:ea typeface="黑体" pitchFamily="2" charset="-122"/>
              </a:rPr>
              <a:t>  </a:t>
            </a:r>
            <a:r>
              <a:rPr sz="2400" b="1" i="1">
                <a:ea typeface="黑体" pitchFamily="2" charset="-122"/>
              </a:rPr>
              <a:t>三、导致保留意见的事项</a:t>
            </a:r>
            <a:r>
              <a:rPr sz="2400" b="1" i="1"/>
              <a:t> </a:t>
            </a:r>
            <a:endParaRPr sz="2400" b="1" i="1"/>
          </a:p>
          <a:p>
            <a:pPr lvl="0">
              <a:lnSpc>
                <a:spcPct val="80000"/>
              </a:lnSpc>
              <a:buNone/>
            </a:pPr>
            <a:r>
              <a:rPr sz="2000" b="1" i="1"/>
              <a:t>           1、贵公司期末对江苏雅鹿实业股份有限公司应收款项13,066万元，本期按个别认定法对应收款项计提坏账准备5,600万元，我们未获得充分、适当的审计证据。 </a:t>
            </a:r>
            <a:endParaRPr sz="2000" b="1" i="1"/>
          </a:p>
          <a:p>
            <a:pPr lvl="0">
              <a:lnSpc>
                <a:spcPct val="80000"/>
              </a:lnSpc>
              <a:buNone/>
            </a:pPr>
            <a:r>
              <a:rPr sz="2000" b="1" i="1"/>
              <a:t>            2、报告期内，就职工身份置换费用，贵公司之控股子公司浙江华源兰宝有限公司核减资本公积7,382.73万元，该身份置换事项发生在该公司进入贵公司之前，贵公司直接核减资本公积，我们未获得充分、适当的审计证据。 </a:t>
            </a:r>
            <a:endParaRPr sz="2000" b="1" i="1"/>
          </a:p>
          <a:p>
            <a:pPr lvl="0">
              <a:lnSpc>
                <a:spcPct val="80000"/>
              </a:lnSpc>
              <a:buNone/>
            </a:pPr>
            <a:r>
              <a:rPr sz="2000" b="1" i="1">
                <a:latin typeface="黑体" pitchFamily="2" charset="-122"/>
                <a:ea typeface="黑体" pitchFamily="2" charset="-122"/>
              </a:rPr>
              <a:t>       四、审计意见 </a:t>
            </a:r>
            <a:endParaRPr sz="2000" b="1" i="1">
              <a:latin typeface="黑体" pitchFamily="2" charset="-122"/>
              <a:ea typeface="黑体" pitchFamily="2" charset="-122"/>
            </a:endParaRPr>
          </a:p>
          <a:p>
            <a:pPr lvl="0">
              <a:lnSpc>
                <a:spcPct val="80000"/>
              </a:lnSpc>
              <a:buNone/>
            </a:pPr>
            <a:r>
              <a:rPr sz="2000" b="1" i="1"/>
              <a:t>            我们认为，除了前段所述导致保留意见的事项可能产生的影响外，贵公司财务报表已经按照企业会计准则和《企业会计制度》的规定编制，在所有重大方面公允反映了贵公司2006年12月31日的财务状况以及2006年度的经营成果和现金流量。 </a:t>
            </a:r>
            <a:endParaRPr sz="2000" b="1" i="1"/>
          </a:p>
          <a:p>
            <a:pPr lvl="0">
              <a:lnSpc>
                <a:spcPct val="80000"/>
              </a:lnSpc>
              <a:buNone/>
            </a:pPr>
            <a:r>
              <a:rPr sz="2000" b="1" i="1"/>
              <a:t>        岳华会计师事务所有限责任公司           中国注册会计师：尹师州 </a:t>
            </a:r>
            <a:endParaRPr sz="2000" b="1" i="1"/>
          </a:p>
          <a:p>
            <a:pPr lvl="0">
              <a:lnSpc>
                <a:spcPct val="80000"/>
              </a:lnSpc>
              <a:buNone/>
            </a:pPr>
            <a:r>
              <a:rPr sz="2000" b="1" i="1"/>
              <a:t>                                                                      中国注册会计师：董  旭 </a:t>
            </a:r>
            <a:endParaRPr sz="2000" b="1" i="1"/>
          </a:p>
          <a:p>
            <a:pPr lvl="0">
              <a:lnSpc>
                <a:spcPct val="80000"/>
              </a:lnSpc>
              <a:buNone/>
            </a:pPr>
            <a:r>
              <a:rPr sz="2000" b="1" i="1"/>
              <a:t>                              中国 北京      二○○七年四月二十六日</a:t>
            </a:r>
            <a:endParaRPr sz="2000" b="1" i="1"/>
          </a:p>
        </p:txBody>
      </p:sp>
      <p:sp>
        <p:nvSpPr>
          <p:cNvPr id="137220" name="Date Placeholder 3"/>
          <p:cNvSpPr>
            <a:spLocks noGrp="1"/>
          </p:cNvSpPr>
          <p:nvPr>
            <p:ph type="dt" sz="half" idx="2"/>
          </p:nvPr>
        </p:nvSpPr>
        <p:spPr/>
        <p:txBody>
          <a:bodyPr/>
          <a:lstStyle/>
          <a:p>
            <a:pPr lvl="0"/>
            <a:endParaRPr sz="1400"/>
          </a:p>
        </p:txBody>
      </p:sp>
      <p:sp>
        <p:nvSpPr>
          <p:cNvPr id="137221" name="Footer Placeholder 4"/>
          <p:cNvSpPr>
            <a:spLocks noGrp="1"/>
          </p:cNvSpPr>
          <p:nvPr>
            <p:ph type="ftr" sz="quarter" idx="3"/>
          </p:nvPr>
        </p:nvSpPr>
        <p:spPr/>
        <p:txBody>
          <a:bodyPr/>
          <a:lstStyle/>
          <a:p>
            <a:pPr lvl="0" algn="ctr"/>
            <a:fld id="{1A52352B-F068-4254-B5A7-CFA4094614AF}" type="footer">
              <a:rPr sz="1400"/>
              <a:t/>
            </a:fld>
            <a:endParaRPr sz="1400"/>
          </a:p>
        </p:txBody>
      </p:sp>
      <p:sp>
        <p:nvSpPr>
          <p:cNvPr id="137222" name="TextBox 13722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武汉大学审计学第十章共56页，您现在浏览的是第21页!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9266"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sz="4000" b="1">
                <a:ea typeface="黑体" pitchFamily="2" charset="-122"/>
              </a:rPr>
              <a:t>否定意见</a:t>
            </a:r>
            <a:endParaRPr sz="4000" b="1">
              <a:ea typeface="黑体" pitchFamily="2" charset="-122"/>
            </a:endParaRPr>
          </a:p>
        </p:txBody>
      </p:sp>
      <p:sp>
        <p:nvSpPr>
          <p:cNvPr id="139267" name=""/>
          <p:cNvSpPr/>
          <p:nvPr>
            <p:ph type="body" idx="4294967295"/>
          </p:nvPr>
        </p:nvSpPr>
        <p:spPr>
          <a:xfrm>
            <a:off x="609600" y="1600200"/>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lnSpc>
                <a:spcPct val="90000"/>
              </a:lnSpc>
            </a:pPr>
            <a:r>
              <a:rPr sz="2600" b="1"/>
              <a:t>会计报表不符合国家颁布的企业会计准则和相关会计制度的规定，未能从整体上公允地反映被审单位的财务状况、经营成果和现金流量 。</a:t>
            </a:r>
            <a:endParaRPr sz="2600" b="1"/>
          </a:p>
          <a:p>
            <a:pPr lvl="0">
              <a:lnSpc>
                <a:spcPct val="90000"/>
              </a:lnSpc>
            </a:pPr>
            <a:r>
              <a:rPr sz="2600" b="1"/>
              <a:t>注册会计师发表否定意见的必要条件是：已按审计准则的要求，搜集了充分、适当的审计证据。</a:t>
            </a:r>
            <a:endParaRPr sz="2600" b="1"/>
          </a:p>
          <a:p>
            <a:pPr lvl="0">
              <a:lnSpc>
                <a:spcPct val="90000"/>
              </a:lnSpc>
            </a:pPr>
            <a:r>
              <a:rPr sz="2600" b="1"/>
              <a:t>重庆会计师事务所对“ “渝钛白”公司1997年年报发表否定意见，理由是在审计中发现：</a:t>
            </a:r>
            <a:r>
              <a:rPr sz="2500" b="1" i="1"/>
              <a:t>该公司1997年将本应计入财务费用的应付债券利息8064万元，进行了资本化处理，计入了钛白粉工程成本（该项工程早在1995年下半年就已投产，1996年已可以生产出合格产品）；欠付中国银行重庆分行的美元借款利息89.8万美元，折合人民币743万元，未计提入账。</a:t>
            </a:r>
            <a:r>
              <a:rPr sz="2400" b="1"/>
              <a:t> </a:t>
            </a:r>
            <a:endParaRPr sz="2400" b="1"/>
          </a:p>
        </p:txBody>
      </p:sp>
      <p:sp>
        <p:nvSpPr>
          <p:cNvPr id="139268" name="Date Placeholder 3"/>
          <p:cNvSpPr>
            <a:spLocks noGrp="1"/>
          </p:cNvSpPr>
          <p:nvPr>
            <p:ph type="dt" sz="half" idx="2"/>
          </p:nvPr>
        </p:nvSpPr>
        <p:spPr/>
        <p:txBody>
          <a:bodyPr/>
          <a:lstStyle/>
          <a:p>
            <a:pPr lvl="0"/>
            <a:endParaRPr sz="1400"/>
          </a:p>
        </p:txBody>
      </p:sp>
      <p:sp>
        <p:nvSpPr>
          <p:cNvPr id="139269" name="Footer Placeholder 4"/>
          <p:cNvSpPr>
            <a:spLocks noGrp="1"/>
          </p:cNvSpPr>
          <p:nvPr>
            <p:ph type="ftr" sz="quarter" idx="3"/>
          </p:nvPr>
        </p:nvSpPr>
        <p:spPr/>
        <p:txBody>
          <a:bodyPr/>
          <a:lstStyle/>
          <a:p>
            <a:pPr lvl="0" algn="ctr"/>
            <a:fld id="{5F62EDF9-65CB-4E67-89CB-3A7576275061}" type="footer">
              <a:rPr sz="1400"/>
              <a:t/>
            </a:fld>
            <a:endParaRPr sz="1400"/>
          </a:p>
        </p:txBody>
      </p:sp>
      <p:sp>
        <p:nvSpPr>
          <p:cNvPr id="139270" name="TextBox 13926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武汉大学审计学第十章共56页，您现在浏览的是第22页!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1314" name=""/>
          <p:cNvSpPr/>
          <p:nvPr>
            <p:ph type="title"/>
          </p:nvPr>
        </p:nvSpPr>
        <p:spPr>
          <a:xfrm>
            <a:off x="468312" y="0"/>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sz="4000" b="1">
                <a:ea typeface="黑体" pitchFamily="2" charset="-122"/>
              </a:rPr>
              <a:t>无法表示意见</a:t>
            </a:r>
            <a:endParaRPr sz="4000" b="1">
              <a:ea typeface="黑体" pitchFamily="2" charset="-122"/>
            </a:endParaRPr>
          </a:p>
        </p:txBody>
      </p:sp>
      <p:sp>
        <p:nvSpPr>
          <p:cNvPr id="141315" name=""/>
          <p:cNvSpPr/>
          <p:nvPr>
            <p:ph type="body" idx="4294967295"/>
          </p:nvPr>
        </p:nvSpPr>
        <p:spPr>
          <a:xfrm>
            <a:off x="539750" y="1484312"/>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lnSpc>
                <a:spcPct val="80000"/>
              </a:lnSpc>
            </a:pPr>
            <a:r>
              <a:rPr sz="2800" b="1"/>
              <a:t>如果审计范围受到限制可能产生的影响非常重大和广泛，不能获取充分、适当的审计证据，以致无法对会计报表发表意见，注册会计师应出具无法表示意见的审计报告 。</a:t>
            </a:r>
            <a:endParaRPr sz="2800" b="1"/>
          </a:p>
          <a:p>
            <a:pPr lvl="0">
              <a:lnSpc>
                <a:spcPct val="80000"/>
              </a:lnSpc>
              <a:buNone/>
            </a:pPr>
            <a:r>
              <a:rPr sz="2800" b="1"/>
              <a:t>                   </a:t>
            </a:r>
            <a:r>
              <a:rPr sz="2400" b="1" i="1"/>
              <a:t>ABC公司未对2002年12月31日的存货进行盘</a:t>
            </a:r>
            <a:endParaRPr sz="2400" b="1" i="1"/>
          </a:p>
          <a:p>
            <a:pPr lvl="0">
              <a:lnSpc>
                <a:spcPct val="80000"/>
              </a:lnSpc>
              <a:buNone/>
            </a:pPr>
            <a:r>
              <a:rPr sz="2400" b="1" i="1"/>
              <a:t>             点，金额为X万元，我们无法实施存货监盘，也无</a:t>
            </a:r>
            <a:endParaRPr sz="2400" b="1" i="1"/>
          </a:p>
          <a:p>
            <a:pPr lvl="0">
              <a:lnSpc>
                <a:spcPct val="80000"/>
              </a:lnSpc>
              <a:buNone/>
            </a:pPr>
            <a:r>
              <a:rPr sz="2400" b="1" i="1"/>
              <a:t>             法实施替代审计程序，以对期末存货的数量和状况</a:t>
            </a:r>
            <a:endParaRPr sz="2400" b="1" i="1"/>
          </a:p>
          <a:p>
            <a:pPr lvl="0">
              <a:lnSpc>
                <a:spcPct val="80000"/>
              </a:lnSpc>
              <a:buNone/>
            </a:pPr>
            <a:r>
              <a:rPr sz="2400" b="1" i="1"/>
              <a:t>             获取充分、适当的审计证据。</a:t>
            </a:r>
            <a:endParaRPr sz="2400" b="1" i="1"/>
          </a:p>
          <a:p>
            <a:pPr lvl="0">
              <a:lnSpc>
                <a:spcPct val="80000"/>
              </a:lnSpc>
              <a:buNone/>
            </a:pPr>
            <a:r>
              <a:rPr sz="2400" b="1" i="1"/>
              <a:t>                      由于上述审计范围受到限制可能产生的影响非</a:t>
            </a:r>
            <a:endParaRPr sz="2400" b="1" i="1"/>
          </a:p>
          <a:p>
            <a:pPr lvl="0">
              <a:lnSpc>
                <a:spcPct val="80000"/>
              </a:lnSpc>
              <a:buNone/>
            </a:pPr>
            <a:r>
              <a:rPr sz="2400" b="1" i="1"/>
              <a:t>              常重大和广泛，我们无法对上述会计报表发表意见。</a:t>
            </a:r>
            <a:endParaRPr sz="2400" b="1" i="1"/>
          </a:p>
          <a:p>
            <a:pPr lvl="0">
              <a:lnSpc>
                <a:spcPct val="80000"/>
              </a:lnSpc>
            </a:pPr>
            <a:r>
              <a:rPr sz="2800" b="1">
                <a:ea typeface="黑体" pitchFamily="2" charset="-122"/>
              </a:rPr>
              <a:t>一般为客户管理当局主观限制（掩饰问题、节约成本等）</a:t>
            </a:r>
            <a:endParaRPr sz="2800" b="1">
              <a:ea typeface="黑体" pitchFamily="2" charset="-122"/>
            </a:endParaRPr>
          </a:p>
        </p:txBody>
      </p:sp>
      <p:sp>
        <p:nvSpPr>
          <p:cNvPr id="141316" name="Date Placeholder 3"/>
          <p:cNvSpPr>
            <a:spLocks noGrp="1"/>
          </p:cNvSpPr>
          <p:nvPr>
            <p:ph type="dt" sz="half" idx="2"/>
          </p:nvPr>
        </p:nvSpPr>
        <p:spPr/>
        <p:txBody>
          <a:bodyPr/>
          <a:lstStyle/>
          <a:p>
            <a:pPr lvl="0"/>
            <a:endParaRPr sz="1400"/>
          </a:p>
        </p:txBody>
      </p:sp>
      <p:sp>
        <p:nvSpPr>
          <p:cNvPr id="141317" name="Footer Placeholder 4"/>
          <p:cNvSpPr>
            <a:spLocks noGrp="1"/>
          </p:cNvSpPr>
          <p:nvPr>
            <p:ph type="ftr" sz="quarter" idx="3"/>
          </p:nvPr>
        </p:nvSpPr>
        <p:spPr/>
        <p:txBody>
          <a:bodyPr/>
          <a:lstStyle/>
          <a:p>
            <a:pPr lvl="0" algn="ctr"/>
            <a:fld id="{6DCE54F0-FE0A-4A7E-B1DC-F5ED960DD66E}" type="footer">
              <a:rPr sz="1400"/>
              <a:t/>
            </a:fld>
            <a:endParaRPr sz="1400"/>
          </a:p>
        </p:txBody>
      </p:sp>
      <p:sp>
        <p:nvSpPr>
          <p:cNvPr id="141318" name="TextBox 14131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武汉大学审计学第十章共56页，您现在浏览的是第23页!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62"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p:txBody>
      </p:sp>
      <p:sp>
        <p:nvSpPr>
          <p:cNvPr id="143363" name=""/>
          <p:cNvSpPr/>
          <p:nvPr>
            <p:ph type="body" idx="4294967295"/>
          </p:nvPr>
        </p:nvSpPr>
        <p:spPr>
          <a:xfrm>
            <a:off x="684212" y="1484312"/>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lnSpc>
                <a:spcPct val="80000"/>
              </a:lnSpc>
              <a:buNone/>
            </a:pPr>
            <a:r>
              <a:rPr sz="1800" i="1"/>
              <a:t>              </a:t>
            </a:r>
            <a:r>
              <a:rPr sz="2400" b="1" i="1"/>
              <a:t>2、我们无法对贵公司2006年度计提的坏账准备中的23,305.89万元、固定资产减值准备中的12,125.90万元获取充分、适当的审计证据。 </a:t>
            </a:r>
            <a:endParaRPr sz="2400" b="1" i="1"/>
          </a:p>
          <a:p>
            <a:pPr lvl="0">
              <a:lnSpc>
                <a:spcPct val="80000"/>
              </a:lnSpc>
              <a:buNone/>
            </a:pPr>
            <a:r>
              <a:rPr sz="2400" b="1" i="1"/>
              <a:t>              3、我们无法对贵公司财务报表附注所述重大会计差错更正所涉及2006年以前利用账外借款消化拟收购的上海曼高涅进出口有限公司不良资产事项及对上海华源投资发展有限公司长期股权投资差错调整事项获取充分、适当的审计证据。 </a:t>
            </a:r>
            <a:endParaRPr sz="2400" b="1" i="1"/>
          </a:p>
          <a:p>
            <a:pPr lvl="0">
              <a:lnSpc>
                <a:spcPct val="80000"/>
              </a:lnSpc>
              <a:buNone/>
            </a:pPr>
            <a:r>
              <a:rPr sz="2400" b="1" i="1"/>
              <a:t>              4、根据贵公司提供的上述财务报表显示：截止2006年12月31日，贵公司连续三年亏损，股东权益为-24,145.41万元，累计未弥补亏损为145,441.26万元，营运资金为-196,851.94万元；银行借款总额为246,891.79万元，已逾期105,391.27万元。贵公司持续经营能力存在重大不确定性。截至审计报告日，我们尚未获取管理层针对贵公司持续经营能力的具体改善措施，因此，我们无法判断贵公司继续按照持续经营假设编制的2006年度财务报表是否适当。</a:t>
            </a:r>
            <a:r>
              <a:rPr sz="2400" b="1"/>
              <a:t> </a:t>
            </a:r>
            <a:endParaRPr sz="2400" b="1"/>
          </a:p>
        </p:txBody>
      </p:sp>
      <p:sp>
        <p:nvSpPr>
          <p:cNvPr id="143364" name="Date Placeholder 3"/>
          <p:cNvSpPr>
            <a:spLocks noGrp="1"/>
          </p:cNvSpPr>
          <p:nvPr>
            <p:ph type="dt" sz="half" idx="2"/>
          </p:nvPr>
        </p:nvSpPr>
        <p:spPr/>
        <p:txBody>
          <a:bodyPr/>
          <a:lstStyle/>
          <a:p>
            <a:pPr lvl="0"/>
            <a:endParaRPr sz="1400"/>
          </a:p>
        </p:txBody>
      </p:sp>
      <p:sp>
        <p:nvSpPr>
          <p:cNvPr id="143365" name="Footer Placeholder 4"/>
          <p:cNvSpPr>
            <a:spLocks noGrp="1"/>
          </p:cNvSpPr>
          <p:nvPr>
            <p:ph type="ftr" sz="quarter" idx="3"/>
          </p:nvPr>
        </p:nvSpPr>
        <p:spPr/>
        <p:txBody>
          <a:bodyPr/>
          <a:lstStyle/>
          <a:p>
            <a:pPr lvl="0" algn="ctr"/>
            <a:fld id="{19CB4FF6-3ECB-4951-A9F2-1A8C109A3550}" type="footer">
              <a:rPr sz="1400"/>
              <a:t/>
            </a:fld>
            <a:endParaRPr sz="1400"/>
          </a:p>
        </p:txBody>
      </p:sp>
      <p:sp>
        <p:nvSpPr>
          <p:cNvPr id="143366" name="TextBox 14336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武汉大学审计学第十章共56页，您现在浏览的是第24页!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994"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p:txBody>
      </p:sp>
      <p:sp>
        <p:nvSpPr>
          <p:cNvPr id="84995" name=""/>
          <p:cNvSpPr/>
          <p:nvPr>
            <p:ph type="body" idx="4294967295"/>
          </p:nvPr>
        </p:nvSpPr>
        <p:spPr>
          <a:xfrm>
            <a:off x="609600" y="1600200"/>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r>
              <a:rPr b="1"/>
              <a:t>注意一些会计师事务所拿人钱财，替人消灾：规避严重类型审计意见（ST，15天风险提示公告）</a:t>
            </a:r>
            <a:endParaRPr b="1"/>
          </a:p>
          <a:p>
            <a:pPr lvl="0"/>
            <a:r>
              <a:rPr b="1"/>
              <a:t>购买审计意见</a:t>
            </a:r>
            <a:endParaRPr b="1"/>
          </a:p>
        </p:txBody>
      </p:sp>
      <p:sp>
        <p:nvSpPr>
          <p:cNvPr id="84996" name="Date Placeholder 3"/>
          <p:cNvSpPr>
            <a:spLocks noGrp="1"/>
          </p:cNvSpPr>
          <p:nvPr>
            <p:ph type="dt" sz="half" idx="2"/>
          </p:nvPr>
        </p:nvSpPr>
        <p:spPr/>
        <p:txBody>
          <a:bodyPr/>
          <a:lstStyle/>
          <a:p>
            <a:pPr lvl="0"/>
            <a:endParaRPr sz="1400"/>
          </a:p>
        </p:txBody>
      </p:sp>
      <p:sp>
        <p:nvSpPr>
          <p:cNvPr id="84997" name="Footer Placeholder 4"/>
          <p:cNvSpPr>
            <a:spLocks noGrp="1"/>
          </p:cNvSpPr>
          <p:nvPr>
            <p:ph type="ftr" sz="quarter" idx="3"/>
          </p:nvPr>
        </p:nvSpPr>
        <p:spPr/>
        <p:txBody>
          <a:bodyPr/>
          <a:lstStyle/>
          <a:p>
            <a:pPr lvl="0" algn="ctr"/>
            <a:fld id="{D4FEF372-2840-47D1-BD73-2C562F3D32E3}" type="footer">
              <a:rPr sz="1400"/>
              <a:t/>
            </a:fld>
            <a:endParaRPr sz="1400"/>
          </a:p>
        </p:txBody>
      </p:sp>
      <p:sp>
        <p:nvSpPr>
          <p:cNvPr id="84998" name="TextBox 8499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武汉大学审计学第十章共56页，您现在浏览的是第25页!</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450" name=""/>
          <p:cNvSpPr/>
          <p:nvPr>
            <p:ph type="title"/>
          </p:nvPr>
        </p:nvSpPr>
        <p:spPr>
          <a:xfrm>
            <a:off x="323850" y="404812"/>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lgn="l"/>
            <a:r>
              <a:rPr sz="2800" b="1" i="1">
                <a:solidFill>
                  <a:srgbClr val="FF6600"/>
                </a:solidFill>
                <a:latin typeface="黑体" pitchFamily="2" charset="-122"/>
                <a:ea typeface="黑体" pitchFamily="2" charset="-122"/>
              </a:rPr>
              <a:t>● 以无法表示意见代替保留意见或否定意见：</a:t>
            </a:r>
            <a:br>
              <a:rPr sz="2800" b="1">
                <a:solidFill>
                  <a:srgbClr val="FBB39D"/>
                </a:solidFill>
              </a:rPr>
            </a:br>
            <a:r>
              <a:rPr sz="2800" b="1">
                <a:solidFill>
                  <a:srgbClr val="FBB39D"/>
                </a:solidFill>
              </a:rPr>
              <a:t>      </a:t>
            </a:r>
            <a:r>
              <a:rPr sz="2000" b="1">
                <a:solidFill>
                  <a:schemeClr val="tx1"/>
                </a:solidFill>
              </a:rPr>
              <a:t>1997-2001年，95%的无法表示意见审计报告涉及持续经营问题，其中很多意见的发表不当（应对持续经营能力的披露、持续经营假设在会计报表中的应用发表意见）</a:t>
            </a:r>
            <a:endParaRPr sz="2000" b="1">
              <a:solidFill>
                <a:schemeClr val="tx1"/>
              </a:solidFill>
            </a:endParaRPr>
          </a:p>
        </p:txBody>
      </p:sp>
      <p:sp>
        <p:nvSpPr>
          <p:cNvPr id="104451" name=""/>
          <p:cNvSpPr/>
          <p:nvPr>
            <p:ph type="body" idx="4294967295"/>
          </p:nvPr>
        </p:nvSpPr>
        <p:spPr>
          <a:xfrm>
            <a:off x="611188" y="1628775"/>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lnSpc>
                <a:spcPct val="80000"/>
              </a:lnSpc>
              <a:buNone/>
            </a:pPr>
            <a:r>
              <a:rPr sz="1800"/>
              <a:t>                                                  </a:t>
            </a:r>
            <a:r>
              <a:rPr sz="1800" b="1"/>
              <a:t>充分披露           无保留意见</a:t>
            </a:r>
            <a:endParaRPr sz="1800" b="1"/>
          </a:p>
          <a:p>
            <a:pPr lvl="0">
              <a:lnSpc>
                <a:spcPct val="80000"/>
              </a:lnSpc>
              <a:buNone/>
            </a:pPr>
            <a:r>
              <a:rPr sz="1800" b="1"/>
              <a:t>                           合理    </a:t>
            </a:r>
            <a:endParaRPr sz="1800" b="1"/>
          </a:p>
          <a:p>
            <a:pPr lvl="0">
              <a:lnSpc>
                <a:spcPct val="80000"/>
              </a:lnSpc>
              <a:buNone/>
            </a:pPr>
            <a:r>
              <a:rPr sz="1800" b="1"/>
              <a:t>                                                  未充分披露        保留意见或否定意见</a:t>
            </a:r>
            <a:endParaRPr sz="1800" b="1"/>
          </a:p>
          <a:p>
            <a:pPr lvl="0">
              <a:lnSpc>
                <a:spcPct val="80000"/>
              </a:lnSpc>
              <a:buNone/>
            </a:pPr>
            <a:r>
              <a:rPr sz="1800" b="1"/>
              <a:t>      执行</a:t>
            </a:r>
            <a:endParaRPr sz="1800" b="1"/>
          </a:p>
          <a:p>
            <a:pPr lvl="0">
              <a:lnSpc>
                <a:spcPct val="80000"/>
              </a:lnSpc>
              <a:buNone/>
            </a:pPr>
            <a:r>
              <a:rPr sz="1800" b="1"/>
              <a:t>      审计</a:t>
            </a:r>
            <a:endParaRPr sz="1800" b="1"/>
          </a:p>
          <a:p>
            <a:pPr lvl="0">
              <a:lnSpc>
                <a:spcPct val="80000"/>
              </a:lnSpc>
              <a:buNone/>
            </a:pPr>
            <a:r>
              <a:rPr sz="1800" b="1"/>
              <a:t>      程序</a:t>
            </a:r>
            <a:endParaRPr sz="1800" b="1"/>
          </a:p>
          <a:p>
            <a:pPr lvl="0">
              <a:lnSpc>
                <a:spcPct val="80000"/>
              </a:lnSpc>
              <a:buNone/>
            </a:pPr>
            <a:r>
              <a:rPr sz="1800" b="1"/>
              <a:t>      判断             无法确定          无法表示意见</a:t>
            </a:r>
            <a:endParaRPr sz="1800" b="1"/>
          </a:p>
          <a:p>
            <a:pPr lvl="0">
              <a:lnSpc>
                <a:spcPct val="80000"/>
              </a:lnSpc>
              <a:buNone/>
            </a:pPr>
            <a:r>
              <a:rPr sz="1800" b="1"/>
              <a:t>      假设</a:t>
            </a:r>
            <a:endParaRPr sz="1800" b="1"/>
          </a:p>
          <a:p>
            <a:pPr lvl="0">
              <a:lnSpc>
                <a:spcPct val="80000"/>
              </a:lnSpc>
              <a:buNone/>
            </a:pPr>
            <a:r>
              <a:rPr sz="1800" b="1"/>
              <a:t>      是否</a:t>
            </a:r>
            <a:endParaRPr sz="1800" b="1"/>
          </a:p>
          <a:p>
            <a:pPr lvl="0">
              <a:lnSpc>
                <a:spcPct val="80000"/>
              </a:lnSpc>
              <a:buNone/>
            </a:pPr>
            <a:r>
              <a:rPr sz="1800" b="1"/>
              <a:t>      合理</a:t>
            </a:r>
            <a:endParaRPr sz="1800" b="1"/>
          </a:p>
          <a:p>
            <a:pPr lvl="0">
              <a:lnSpc>
                <a:spcPct val="80000"/>
              </a:lnSpc>
              <a:buNone/>
            </a:pPr>
            <a:r>
              <a:rPr sz="1800" b="1"/>
              <a:t>                       </a:t>
            </a:r>
            <a:endParaRPr sz="1800" b="1"/>
          </a:p>
          <a:p>
            <a:pPr lvl="0">
              <a:lnSpc>
                <a:spcPct val="80000"/>
              </a:lnSpc>
              <a:buNone/>
            </a:pPr>
            <a:r>
              <a:rPr sz="1800" b="1"/>
              <a:t>                                              按其他基础重新         遵照《独立审计准则—</a:t>
            </a:r>
            <a:endParaRPr sz="1800" b="1"/>
          </a:p>
          <a:p>
            <a:pPr lvl="0">
              <a:lnSpc>
                <a:spcPct val="80000"/>
              </a:lnSpc>
              <a:buNone/>
            </a:pPr>
            <a:r>
              <a:rPr sz="1800" b="1"/>
              <a:t>                                              编制会计报表          特殊目的业务审计报告》处理</a:t>
            </a:r>
            <a:endParaRPr sz="1800" b="1"/>
          </a:p>
          <a:p>
            <a:pPr lvl="0">
              <a:lnSpc>
                <a:spcPct val="80000"/>
              </a:lnSpc>
              <a:buNone/>
            </a:pPr>
            <a:r>
              <a:rPr sz="1800" b="1"/>
              <a:t>                          不合理</a:t>
            </a:r>
            <a:endParaRPr sz="1800" b="1"/>
          </a:p>
          <a:p>
            <a:pPr lvl="0">
              <a:lnSpc>
                <a:spcPct val="80000"/>
              </a:lnSpc>
              <a:buNone/>
            </a:pPr>
            <a:r>
              <a:rPr sz="1800" b="1"/>
              <a:t>                                        </a:t>
            </a:r>
            <a:endParaRPr sz="1800" b="1"/>
          </a:p>
          <a:p>
            <a:pPr lvl="0">
              <a:lnSpc>
                <a:spcPct val="80000"/>
              </a:lnSpc>
              <a:buNone/>
            </a:pPr>
            <a:r>
              <a:rPr sz="1800" b="1"/>
              <a:t>                                               未重新编制报表       否定意见</a:t>
            </a:r>
            <a:endParaRPr sz="1800" b="1"/>
          </a:p>
          <a:p>
            <a:pPr lvl="0">
              <a:lnSpc>
                <a:spcPct val="80000"/>
              </a:lnSpc>
            </a:pPr>
            <a:endParaRPr sz="1800" b="1"/>
          </a:p>
          <a:p>
            <a:pPr lvl="0">
              <a:lnSpc>
                <a:spcPct val="80000"/>
              </a:lnSpc>
            </a:pPr>
            <a:endParaRPr sz="1800" b="1"/>
          </a:p>
        </p:txBody>
      </p:sp>
      <p:cxnSp>
        <p:nvCxnSpPr>
          <p:cNvPr id="104452" name=""/>
          <p:cNvCxnSpPr/>
          <p:nvPr/>
        </p:nvCxnSpPr>
        <p:spPr>
          <a:xfrm flipH="1">
            <a:off x="900112" y="2420938"/>
            <a:ext cx="0" cy="1944688"/>
          </a:xfrm>
          <a:prstGeom prst="line">
            <a:avLst/>
          </a:prstGeom>
          <a:noFill/>
          <a:ln>
            <a:solidFill>
              <a:schemeClr val="tx1"/>
            </a:solidFill>
            <a:miter lim="800000"/>
          </a:ln>
        </p:spPr>
      </p:cxnSp>
      <p:cxnSp>
        <p:nvCxnSpPr>
          <p:cNvPr id="104453" name=""/>
          <p:cNvCxnSpPr/>
          <p:nvPr/>
        </p:nvCxnSpPr>
        <p:spPr>
          <a:xfrm>
            <a:off x="900112" y="4365625"/>
            <a:ext cx="503238" cy="0"/>
          </a:xfrm>
          <a:prstGeom prst="line">
            <a:avLst/>
          </a:prstGeom>
          <a:noFill/>
          <a:ln>
            <a:solidFill>
              <a:schemeClr val="tx1"/>
            </a:solidFill>
            <a:miter lim="800000"/>
          </a:ln>
        </p:spPr>
      </p:cxnSp>
      <p:cxnSp>
        <p:nvCxnSpPr>
          <p:cNvPr id="104454" name=""/>
          <p:cNvCxnSpPr/>
          <p:nvPr/>
        </p:nvCxnSpPr>
        <p:spPr>
          <a:xfrm flipH="1" flipV="1">
            <a:off x="1547812" y="2420938"/>
            <a:ext cx="0" cy="1873250"/>
          </a:xfrm>
          <a:prstGeom prst="line">
            <a:avLst/>
          </a:prstGeom>
          <a:noFill/>
          <a:ln>
            <a:solidFill>
              <a:schemeClr val="tx1"/>
            </a:solidFill>
            <a:miter lim="800000"/>
          </a:ln>
        </p:spPr>
      </p:cxnSp>
      <p:cxnSp>
        <p:nvCxnSpPr>
          <p:cNvPr id="104455" name=""/>
          <p:cNvCxnSpPr/>
          <p:nvPr/>
        </p:nvCxnSpPr>
        <p:spPr>
          <a:xfrm>
            <a:off x="1042988" y="2420938"/>
            <a:ext cx="503238" cy="0"/>
          </a:xfrm>
          <a:prstGeom prst="line">
            <a:avLst/>
          </a:prstGeom>
          <a:noFill/>
          <a:ln>
            <a:solidFill>
              <a:schemeClr val="tx1"/>
            </a:solidFill>
            <a:miter lim="800000"/>
          </a:ln>
        </p:spPr>
      </p:cxnSp>
      <p:cxnSp>
        <p:nvCxnSpPr>
          <p:cNvPr id="104456" name=""/>
          <p:cNvCxnSpPr/>
          <p:nvPr/>
        </p:nvCxnSpPr>
        <p:spPr>
          <a:xfrm>
            <a:off x="1403350" y="3429000"/>
            <a:ext cx="431800" cy="0"/>
          </a:xfrm>
          <a:prstGeom prst="line">
            <a:avLst/>
          </a:prstGeom>
          <a:noFill/>
          <a:ln>
            <a:solidFill>
              <a:schemeClr val="tx1"/>
            </a:solidFill>
            <a:miter lim="800000"/>
          </a:ln>
        </p:spPr>
      </p:cxnSp>
      <p:cxnSp>
        <p:nvCxnSpPr>
          <p:cNvPr id="104457" name=""/>
          <p:cNvCxnSpPr/>
          <p:nvPr/>
        </p:nvCxnSpPr>
        <p:spPr>
          <a:xfrm flipH="1">
            <a:off x="1835150" y="1989138"/>
            <a:ext cx="0" cy="3095625"/>
          </a:xfrm>
          <a:prstGeom prst="line">
            <a:avLst/>
          </a:prstGeom>
          <a:noFill/>
          <a:ln>
            <a:solidFill>
              <a:schemeClr val="tx1"/>
            </a:solidFill>
            <a:miter lim="800000"/>
          </a:ln>
        </p:spPr>
      </p:cxnSp>
      <p:cxnSp>
        <p:nvCxnSpPr>
          <p:cNvPr id="104458" name=""/>
          <p:cNvCxnSpPr/>
          <p:nvPr/>
        </p:nvCxnSpPr>
        <p:spPr>
          <a:xfrm flipH="1">
            <a:off x="1835150" y="5084762"/>
            <a:ext cx="0" cy="288925"/>
          </a:xfrm>
          <a:prstGeom prst="line">
            <a:avLst/>
          </a:prstGeom>
          <a:noFill/>
          <a:ln>
            <a:solidFill>
              <a:schemeClr val="tx1"/>
            </a:solidFill>
            <a:miter lim="800000"/>
          </a:ln>
        </p:spPr>
      </p:cxnSp>
      <p:cxnSp>
        <p:nvCxnSpPr>
          <p:cNvPr id="104459" name=""/>
          <p:cNvCxnSpPr/>
          <p:nvPr/>
        </p:nvCxnSpPr>
        <p:spPr>
          <a:xfrm>
            <a:off x="2916238" y="5373688"/>
            <a:ext cx="287338" cy="0"/>
          </a:xfrm>
          <a:prstGeom prst="line">
            <a:avLst/>
          </a:prstGeom>
          <a:noFill/>
          <a:ln>
            <a:solidFill>
              <a:schemeClr val="tx1"/>
            </a:solidFill>
            <a:miter lim="800000"/>
          </a:ln>
        </p:spPr>
      </p:cxnSp>
      <p:cxnSp>
        <p:nvCxnSpPr>
          <p:cNvPr id="104460" name=""/>
          <p:cNvCxnSpPr/>
          <p:nvPr/>
        </p:nvCxnSpPr>
        <p:spPr>
          <a:xfrm>
            <a:off x="1835150" y="5373688"/>
            <a:ext cx="360362" cy="0"/>
          </a:xfrm>
          <a:prstGeom prst="line">
            <a:avLst/>
          </a:prstGeom>
          <a:noFill/>
          <a:ln>
            <a:solidFill>
              <a:schemeClr val="tx1"/>
            </a:solidFill>
            <a:miter lim="800000"/>
          </a:ln>
        </p:spPr>
      </p:cxnSp>
      <p:cxnSp>
        <p:nvCxnSpPr>
          <p:cNvPr id="104461" name=""/>
          <p:cNvCxnSpPr/>
          <p:nvPr/>
        </p:nvCxnSpPr>
        <p:spPr>
          <a:xfrm>
            <a:off x="1908175" y="1989138"/>
            <a:ext cx="360362" cy="0"/>
          </a:xfrm>
          <a:prstGeom prst="line">
            <a:avLst/>
          </a:prstGeom>
          <a:noFill/>
          <a:ln>
            <a:solidFill>
              <a:schemeClr val="tx1"/>
            </a:solidFill>
            <a:miter lim="800000"/>
          </a:ln>
        </p:spPr>
      </p:cxnSp>
      <p:cxnSp>
        <p:nvCxnSpPr>
          <p:cNvPr id="104462" name=""/>
          <p:cNvCxnSpPr/>
          <p:nvPr/>
        </p:nvCxnSpPr>
        <p:spPr>
          <a:xfrm>
            <a:off x="1763712" y="3429000"/>
            <a:ext cx="431800" cy="0"/>
          </a:xfrm>
          <a:prstGeom prst="line">
            <a:avLst/>
          </a:prstGeom>
          <a:noFill/>
          <a:ln>
            <a:solidFill>
              <a:schemeClr val="tx1"/>
            </a:solidFill>
            <a:miter lim="800000"/>
          </a:ln>
        </p:spPr>
      </p:cxnSp>
      <p:cxnSp>
        <p:nvCxnSpPr>
          <p:cNvPr id="104463" name=""/>
          <p:cNvCxnSpPr/>
          <p:nvPr/>
        </p:nvCxnSpPr>
        <p:spPr>
          <a:xfrm flipH="1">
            <a:off x="3203575" y="4868862"/>
            <a:ext cx="0" cy="1008062"/>
          </a:xfrm>
          <a:prstGeom prst="line">
            <a:avLst/>
          </a:prstGeom>
          <a:noFill/>
          <a:ln>
            <a:solidFill>
              <a:schemeClr val="tx1"/>
            </a:solidFill>
            <a:miter lim="800000"/>
          </a:ln>
        </p:spPr>
      </p:cxnSp>
      <p:cxnSp>
        <p:nvCxnSpPr>
          <p:cNvPr id="104464" name=""/>
          <p:cNvCxnSpPr/>
          <p:nvPr/>
        </p:nvCxnSpPr>
        <p:spPr>
          <a:xfrm>
            <a:off x="3203575" y="5876925"/>
            <a:ext cx="288925" cy="0"/>
          </a:xfrm>
          <a:prstGeom prst="line">
            <a:avLst/>
          </a:prstGeom>
          <a:noFill/>
          <a:ln>
            <a:solidFill>
              <a:schemeClr val="tx1"/>
            </a:solidFill>
            <a:miter lim="800000"/>
            <a:tailEnd type="triangle"/>
          </a:ln>
        </p:spPr>
      </p:cxnSp>
      <p:cxnSp>
        <p:nvCxnSpPr>
          <p:cNvPr id="104465" name=""/>
          <p:cNvCxnSpPr/>
          <p:nvPr/>
        </p:nvCxnSpPr>
        <p:spPr>
          <a:xfrm>
            <a:off x="3203575" y="4941888"/>
            <a:ext cx="360362" cy="0"/>
          </a:xfrm>
          <a:prstGeom prst="line">
            <a:avLst/>
          </a:prstGeom>
          <a:noFill/>
          <a:ln>
            <a:solidFill>
              <a:schemeClr val="tx1"/>
            </a:solidFill>
            <a:miter lim="800000"/>
            <a:tailEnd type="triangle"/>
          </a:ln>
        </p:spPr>
      </p:cxnSp>
      <p:cxnSp>
        <p:nvCxnSpPr>
          <p:cNvPr id="104466" name=""/>
          <p:cNvCxnSpPr/>
          <p:nvPr/>
        </p:nvCxnSpPr>
        <p:spPr>
          <a:xfrm>
            <a:off x="2843212" y="2060575"/>
            <a:ext cx="358775" cy="0"/>
          </a:xfrm>
          <a:prstGeom prst="line">
            <a:avLst/>
          </a:prstGeom>
          <a:noFill/>
          <a:ln>
            <a:solidFill>
              <a:schemeClr val="tx1"/>
            </a:solidFill>
            <a:miter lim="800000"/>
          </a:ln>
        </p:spPr>
      </p:cxnSp>
      <p:cxnSp>
        <p:nvCxnSpPr>
          <p:cNvPr id="104467" name=""/>
          <p:cNvCxnSpPr/>
          <p:nvPr/>
        </p:nvCxnSpPr>
        <p:spPr>
          <a:xfrm>
            <a:off x="3276600" y="1773238"/>
            <a:ext cx="503238" cy="0"/>
          </a:xfrm>
          <a:prstGeom prst="line">
            <a:avLst/>
          </a:prstGeom>
          <a:noFill/>
          <a:ln>
            <a:solidFill>
              <a:schemeClr val="tx1"/>
            </a:solidFill>
            <a:miter lim="800000"/>
            <a:tailEnd type="triangle"/>
          </a:ln>
        </p:spPr>
      </p:cxnSp>
      <p:cxnSp>
        <p:nvCxnSpPr>
          <p:cNvPr id="104468" name=""/>
          <p:cNvCxnSpPr/>
          <p:nvPr/>
        </p:nvCxnSpPr>
        <p:spPr>
          <a:xfrm>
            <a:off x="3276600" y="2349500"/>
            <a:ext cx="503238" cy="0"/>
          </a:xfrm>
          <a:prstGeom prst="line">
            <a:avLst/>
          </a:prstGeom>
          <a:noFill/>
          <a:ln>
            <a:solidFill>
              <a:schemeClr val="tx1"/>
            </a:solidFill>
            <a:miter lim="800000"/>
            <a:tailEnd type="triangle"/>
          </a:ln>
        </p:spPr>
      </p:cxnSp>
      <p:cxnSp>
        <p:nvCxnSpPr>
          <p:cNvPr id="104469" name=""/>
          <p:cNvCxnSpPr/>
          <p:nvPr/>
        </p:nvCxnSpPr>
        <p:spPr>
          <a:xfrm flipH="1">
            <a:off x="3276600" y="1773238"/>
            <a:ext cx="0" cy="647700"/>
          </a:xfrm>
          <a:prstGeom prst="line">
            <a:avLst/>
          </a:prstGeom>
          <a:noFill/>
          <a:ln>
            <a:solidFill>
              <a:schemeClr val="tx1"/>
            </a:solidFill>
            <a:miter lim="800000"/>
          </a:ln>
        </p:spPr>
      </p:cxnSp>
      <p:sp>
        <p:nvSpPr>
          <p:cNvPr id="104470" name=""/>
          <p:cNvSpPr/>
          <p:nvPr/>
        </p:nvSpPr>
        <p:spPr>
          <a:xfrm>
            <a:off x="5003800" y="1773238"/>
            <a:ext cx="431800" cy="73025"/>
          </a:xfrm>
          <a:prstGeom prst="rightArrow">
            <a:avLst>
              <a:gd name="adj1" fmla="val 50000"/>
              <a:gd name="adj2" fmla="val 147826"/>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4471" name=""/>
          <p:cNvSpPr/>
          <p:nvPr/>
        </p:nvSpPr>
        <p:spPr>
          <a:xfrm>
            <a:off x="5148262" y="2276475"/>
            <a:ext cx="360362" cy="73025"/>
          </a:xfrm>
          <a:prstGeom prst="rightArrow">
            <a:avLst>
              <a:gd name="adj1" fmla="val 50000"/>
              <a:gd name="adj2" fmla="val 123370"/>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4472" name=""/>
          <p:cNvSpPr/>
          <p:nvPr/>
        </p:nvSpPr>
        <p:spPr>
          <a:xfrm>
            <a:off x="3348038" y="3357562"/>
            <a:ext cx="576262" cy="71438"/>
          </a:xfrm>
          <a:prstGeom prst="rightArrow">
            <a:avLst>
              <a:gd name="adj1" fmla="val 50000"/>
              <a:gd name="adj2" fmla="val 201667"/>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4473" name=""/>
          <p:cNvSpPr/>
          <p:nvPr/>
        </p:nvSpPr>
        <p:spPr>
          <a:xfrm>
            <a:off x="5219700" y="4868862"/>
            <a:ext cx="574675" cy="73025"/>
          </a:xfrm>
          <a:prstGeom prst="rightArrow">
            <a:avLst>
              <a:gd name="adj1" fmla="val 50000"/>
              <a:gd name="adj2" fmla="val 196739"/>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4474" name=""/>
          <p:cNvSpPr/>
          <p:nvPr/>
        </p:nvSpPr>
        <p:spPr>
          <a:xfrm>
            <a:off x="5364162" y="5876925"/>
            <a:ext cx="360362" cy="73025"/>
          </a:xfrm>
          <a:prstGeom prst="rightArrow">
            <a:avLst>
              <a:gd name="adj1" fmla="val 50000"/>
              <a:gd name="adj2" fmla="val 123370"/>
            </a:avLst>
          </a:prstGeom>
          <a:solidFill>
            <a:schemeClr val="accent1"/>
          </a:solidFill>
          <a:ln>
            <a:solidFill>
              <a:schemeClr val="tx1"/>
            </a:solid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04475" name="Date Placeholder 3"/>
          <p:cNvSpPr>
            <a:spLocks noGrp="1"/>
          </p:cNvSpPr>
          <p:nvPr>
            <p:ph type="dt" sz="half" idx="2"/>
          </p:nvPr>
        </p:nvSpPr>
        <p:spPr/>
        <p:txBody>
          <a:bodyPr/>
          <a:lstStyle/>
          <a:p>
            <a:pPr lvl="0"/>
            <a:endParaRPr sz="1400"/>
          </a:p>
        </p:txBody>
      </p:sp>
      <p:sp>
        <p:nvSpPr>
          <p:cNvPr id="104476" name="Footer Placeholder 4"/>
          <p:cNvSpPr>
            <a:spLocks noGrp="1"/>
          </p:cNvSpPr>
          <p:nvPr>
            <p:ph type="ftr" sz="quarter" idx="3"/>
          </p:nvPr>
        </p:nvSpPr>
        <p:spPr/>
        <p:txBody>
          <a:bodyPr/>
          <a:lstStyle/>
          <a:p>
            <a:pPr lvl="0" algn="ctr"/>
            <a:fld id="{CBC66E0A-3576-42D8-9481-A2F90A77E826}" type="footer">
              <a:rPr sz="1400"/>
              <a:t/>
            </a:fld>
            <a:endParaRPr sz="1400"/>
          </a:p>
        </p:txBody>
      </p:sp>
      <p:sp>
        <p:nvSpPr>
          <p:cNvPr id="104477" name="TextBox 104476"/>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武汉大学审计学第十章共56页，您现在浏览的是第26页!</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3490"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sz="4000" b="1">
                <a:solidFill>
                  <a:srgbClr val="5131D7"/>
                </a:solidFill>
                <a:ea typeface="黑体" pitchFamily="2" charset="-122"/>
              </a:rPr>
              <a:t>综合练习</a:t>
            </a:r>
            <a:endParaRPr sz="4000" b="1">
              <a:solidFill>
                <a:srgbClr val="5131D7"/>
              </a:solidFill>
              <a:ea typeface="黑体" pitchFamily="2" charset="-122"/>
            </a:endParaRPr>
          </a:p>
        </p:txBody>
      </p:sp>
      <p:sp>
        <p:nvSpPr>
          <p:cNvPr id="63491" name=""/>
          <p:cNvSpPr/>
          <p:nvPr>
            <p:ph type="body" idx="4294967295"/>
          </p:nvPr>
        </p:nvSpPr>
        <p:spPr>
          <a:xfrm>
            <a:off x="611188" y="1341438"/>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lnSpc>
                <a:spcPct val="80000"/>
              </a:lnSpc>
            </a:pPr>
            <a:r>
              <a:rPr sz="2400" b="1"/>
              <a:t>星海会计师事务所于2004年1月12日接受A股份有限公司股东委托，对该公司2003年度会计报表进行审计。注册会计师于2004年3月18日完成了审计工作，按审计业务约定书的要求，应于2004年4月9日提交审计报告。公司审计前会计报表反应的资产总额为5000万元，该年度的利润总额为100万元。现假定存在以下几种情况：</a:t>
            </a:r>
            <a:endParaRPr sz="2400" b="1"/>
          </a:p>
          <a:p>
            <a:pPr lvl="0">
              <a:lnSpc>
                <a:spcPct val="80000"/>
              </a:lnSpc>
              <a:buNone/>
            </a:pPr>
            <a:r>
              <a:rPr sz="2400" b="1"/>
              <a:t>           （1）A公司在被审计年度将发出的存货的计价方法由原来的先进先出法改为后进先出法，并在会计报表附注中作了充分披露。注册会计师认为这种变更是合理的。</a:t>
            </a:r>
            <a:endParaRPr sz="2400" b="1"/>
          </a:p>
          <a:p>
            <a:pPr lvl="0">
              <a:lnSpc>
                <a:spcPct val="80000"/>
              </a:lnSpc>
              <a:buNone/>
            </a:pPr>
            <a:r>
              <a:rPr sz="2400" b="1"/>
              <a:t>           （2）在某诉讼案中，A公司被起诉侵权，原告要求赔偿75万元。至被审年度的资产负债表日胜负仍难以预料。诉讼案和可能的影响均已列示在会计报表附注中。</a:t>
            </a:r>
            <a:endParaRPr sz="2400" b="1"/>
          </a:p>
          <a:p>
            <a:pPr lvl="0">
              <a:lnSpc>
                <a:spcPct val="80000"/>
              </a:lnSpc>
              <a:buNone/>
            </a:pPr>
            <a:r>
              <a:rPr sz="2400" b="1"/>
              <a:t>           （3）注册会计师得知公司2003年的诉讼案于2004年3月20日判决，A公司败诉，应向原告赔偿45万元，公司对判决结果未提出异议，并在会计报表附注5中进行了披露。注册会计师在3月26日完成了对该事项的实地审计工作，提请公司调整2003年度会计报表，被公司拒绝。</a:t>
            </a:r>
            <a:endParaRPr sz="2400" b="1"/>
          </a:p>
        </p:txBody>
      </p:sp>
      <p:sp>
        <p:nvSpPr>
          <p:cNvPr id="63492" name="Date Placeholder 3"/>
          <p:cNvSpPr>
            <a:spLocks noGrp="1"/>
          </p:cNvSpPr>
          <p:nvPr>
            <p:ph type="dt" sz="half" idx="2"/>
          </p:nvPr>
        </p:nvSpPr>
        <p:spPr/>
        <p:txBody>
          <a:bodyPr/>
          <a:lstStyle/>
          <a:p>
            <a:pPr lvl="0"/>
            <a:endParaRPr sz="1400"/>
          </a:p>
        </p:txBody>
      </p:sp>
      <p:sp>
        <p:nvSpPr>
          <p:cNvPr id="63493" name="Footer Placeholder 4"/>
          <p:cNvSpPr>
            <a:spLocks noGrp="1"/>
          </p:cNvSpPr>
          <p:nvPr>
            <p:ph type="ftr" sz="quarter" idx="3"/>
          </p:nvPr>
        </p:nvSpPr>
        <p:spPr/>
        <p:txBody>
          <a:bodyPr/>
          <a:lstStyle/>
          <a:p>
            <a:pPr lvl="0" algn="ctr"/>
            <a:fld id="{06ECE3AE-39D7-492E-8AF4-F890EED8F030}" type="footer">
              <a:rPr sz="1400"/>
              <a:t/>
            </a:fld>
            <a:endParaRPr sz="1400"/>
          </a:p>
        </p:txBody>
      </p:sp>
      <p:sp>
        <p:nvSpPr>
          <p:cNvPr id="63494" name="TextBox 6349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武汉大学审计学第十章共56页，您现在浏览的是第27页!</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538" name=""/>
          <p:cNvSpPr/>
          <p:nvPr>
            <p:ph type="title"/>
          </p:nvPr>
        </p:nvSpPr>
        <p:spPr>
          <a:xfrm>
            <a:off x="298450"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p:txBody>
      </p:sp>
      <p:sp>
        <p:nvSpPr>
          <p:cNvPr id="65539" name=""/>
          <p:cNvSpPr/>
          <p:nvPr>
            <p:ph type="body" idx="4294967295"/>
          </p:nvPr>
        </p:nvSpPr>
        <p:spPr>
          <a:xfrm>
            <a:off x="611188" y="1484312"/>
            <a:ext cx="815340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pitchFamily="2" charset="2"/>
              <a:buChar char="Ø"/>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95000"/>
              <a:buFont typeface="Wingdings 2" pitchFamily="18" charset="2"/>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pitchFamily="2" charset="2"/>
              <a:buChar char="Ø"/>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latin typeface="Arial"/>
                <a:ea typeface="宋体" pitchFamily="2" charset="-122"/>
              </a:defRPr>
            </a:lvl5pPr>
          </a:lstStyle>
          <a:p>
            <a:pPr lvl="0">
              <a:lnSpc>
                <a:spcPct val="90000"/>
              </a:lnSpc>
            </a:pPr>
            <a:r>
              <a:rPr sz="2800" b="1">
                <a:ea typeface="黑体" pitchFamily="2" charset="-122"/>
              </a:rPr>
              <a:t>要求</a:t>
            </a:r>
            <a:r>
              <a:rPr sz="2800">
                <a:ea typeface="黑体" pitchFamily="2" charset="-122"/>
              </a:rPr>
              <a:t>：</a:t>
            </a:r>
            <a:endParaRPr sz="2800">
              <a:ea typeface="黑体" pitchFamily="2" charset="-122"/>
            </a:endParaRPr>
          </a:p>
          <a:p>
            <a:pPr lvl="0">
              <a:lnSpc>
                <a:spcPct val="90000"/>
              </a:lnSpc>
              <a:buNone/>
            </a:pPr>
            <a:r>
              <a:rPr sz="2400"/>
              <a:t>　　　</a:t>
            </a:r>
            <a:r>
              <a:rPr sz="2400" b="1"/>
              <a:t>（1）如以资产总额和利润额为判断基础，采用固定比率法，请计算确定A公司2003年度会计报表层次的重要性水平。假定资产总额和利润总额的固定百分比分别为0.5％和10％。</a:t>
            </a:r>
            <a:endParaRPr sz="2400" b="1"/>
          </a:p>
          <a:p>
            <a:pPr lvl="0">
              <a:lnSpc>
                <a:spcPct val="90000"/>
              </a:lnSpc>
              <a:buNone/>
            </a:pPr>
            <a:r>
              <a:rPr sz="2400" b="1"/>
              <a:t>　　　（2）假定公司不接受注册会计师提出的调整意见，分别针对上述七种情况，说明注册会计师应当出具何种意见的审计报告，并简要说明理由。</a:t>
            </a:r>
            <a:endParaRPr sz="2400" b="1"/>
          </a:p>
          <a:p>
            <a:pPr lvl="0">
              <a:lnSpc>
                <a:spcPct val="90000"/>
              </a:lnSpc>
              <a:buNone/>
            </a:pPr>
            <a:r>
              <a:rPr sz="2400" b="1"/>
              <a:t>　　　（3）假定只存在上述3、4两种情况，且公司不接受注册会计师提出的调整意见，说明注册会计师应当出具何种意见的审计报告，简要说明理由，并代注册会计师撰写审计报告。</a:t>
            </a:r>
            <a:endParaRPr sz="2400" b="1"/>
          </a:p>
        </p:txBody>
      </p:sp>
      <p:sp>
        <p:nvSpPr>
          <p:cNvPr id="65540" name="Date Placeholder 3"/>
          <p:cNvSpPr>
            <a:spLocks noGrp="1"/>
          </p:cNvSpPr>
          <p:nvPr>
            <p:ph type="dt" sz="half" idx="2"/>
          </p:nvPr>
        </p:nvSpPr>
        <p:spPr/>
        <p:txBody>
          <a:bodyPr/>
          <a:lstStyle/>
          <a:p>
            <a:pPr lvl="0"/>
            <a:endParaRPr sz="1400"/>
          </a:p>
        </p:txBody>
      </p:sp>
      <p:sp>
        <p:nvSpPr>
          <p:cNvPr id="65541" name="Footer Placeholder 4"/>
          <p:cNvSpPr>
            <a:spLocks noGrp="1"/>
          </p:cNvSpPr>
          <p:nvPr>
            <p:ph type="ftr" sz="quarter" idx="3"/>
          </p:nvPr>
        </p:nvSpPr>
        <p:spPr/>
        <p:txBody>
          <a:bodyPr/>
          <a:lstStyle/>
          <a:p>
            <a:pPr lvl="0" algn="ctr"/>
            <a:fld id="{733FE453-48C4-472D-AA88-4693A5D0AC49}" type="footer">
              <a:rPr sz="1400"/>
              <a:t/>
            </a:fld>
            <a:endParaRPr sz="1400"/>
          </a:p>
        </p:txBody>
      </p:sp>
      <p:sp>
        <p:nvSpPr>
          <p:cNvPr id="65542" name="TextBox 6554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武汉大学审计学第十章共56页，您现在浏览的是第28页!</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https://d.book118.com/067065133141006033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吉祥如意">
  <a:themeElements>
    <a:clrScheme name="">
      <a:dk1>
        <a:srgbClr val="FFFFFF"/>
      </a:dk1>
      <a:lt1>
        <a:srgbClr val="000000"/>
      </a:lt1>
      <a:dk2>
        <a:srgbClr val="DDDDDD"/>
      </a:dk2>
      <a:lt2>
        <a:srgbClr val="E40000"/>
      </a:lt2>
      <a:accent1>
        <a:srgbClr val="E1F4FF"/>
      </a:accent1>
      <a:accent2>
        <a:srgbClr val="FFE2C5"/>
      </a:accent2>
      <a:accent3>
        <a:srgbClr val="9BBB59"/>
      </a:accent3>
      <a:accent4>
        <a:srgbClr val="8064A2"/>
      </a:accent4>
      <a:accent5>
        <a:srgbClr val="4BACC6"/>
      </a:accent5>
      <a:accent6>
        <a:srgbClr val="F79646"/>
      </a:accent6>
      <a:hlink>
        <a:srgbClr val="0066CC"/>
      </a:hlink>
      <a:folHlink>
        <a:srgbClr val="9F9FBF"/>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DDDDDD"/>
        </a:dk2>
        <a:lt2>
          <a:srgbClr val="E40000"/>
        </a:lt2>
        <a:accent1>
          <a:srgbClr val="E1F4FF"/>
        </a:accent1>
        <a:accent2>
          <a:srgbClr val="FFE2C5"/>
        </a:accent2>
        <a:accent3>
          <a:srgbClr val="9BBB59"/>
        </a:accent3>
        <a:accent4>
          <a:srgbClr val="8064A2"/>
        </a:accent4>
        <a:accent5>
          <a:srgbClr val="4BACC6"/>
        </a:accent5>
        <a:accent6>
          <a:srgbClr val="F79646"/>
        </a:accent6>
        <a:hlink>
          <a:srgbClr val="0066CC"/>
        </a:hlink>
        <a:folHlink>
          <a:srgbClr val="9F9FBF"/>
        </a:folHlink>
      </a:clrScheme>
    </a:extraClrScheme>
    <a:extraClrScheme>
      <a:clrScheme name="">
        <a:dk1>
          <a:srgbClr val="EAEAEA"/>
        </a:dk1>
        <a:lt1>
          <a:srgbClr val="59582D"/>
        </a:lt1>
        <a:dk2>
          <a:srgbClr val="D9D9D9"/>
        </a:dk2>
        <a:lt2>
          <a:srgbClr val="666699"/>
        </a:lt2>
        <a:accent1>
          <a:srgbClr val="CCECFF"/>
        </a:accent1>
        <a:accent2>
          <a:srgbClr val="B2D2C7"/>
        </a:accent2>
        <a:accent3>
          <a:srgbClr val="9BBB59"/>
        </a:accent3>
        <a:accent4>
          <a:srgbClr val="8064A2"/>
        </a:accent4>
        <a:accent5>
          <a:srgbClr val="4BACC6"/>
        </a:accent5>
        <a:accent6>
          <a:srgbClr val="F79646"/>
        </a:accent6>
        <a:hlink>
          <a:srgbClr val="993366"/>
        </a:hlink>
        <a:folHlink>
          <a:srgbClr val="92B9E0"/>
        </a:folHlink>
      </a:clrScheme>
    </a:extraClrScheme>
    <a:extraClrScheme>
      <a:clrScheme name="">
        <a:dk1>
          <a:srgbClr val="FFFFCC"/>
        </a:dk1>
        <a:lt1>
          <a:srgbClr val="000099"/>
        </a:lt1>
        <a:dk2>
          <a:srgbClr val="FFD9B3"/>
        </a:dk2>
        <a:lt2>
          <a:srgbClr val="004000"/>
        </a:lt2>
        <a:accent1>
          <a:srgbClr val="FFD9D9"/>
        </a:accent1>
        <a:accent2>
          <a:srgbClr val="DDDDDD"/>
        </a:accent2>
        <a:accent3>
          <a:srgbClr val="9BBB59"/>
        </a:accent3>
        <a:accent4>
          <a:srgbClr val="8064A2"/>
        </a:accent4>
        <a:accent5>
          <a:srgbClr val="4BACC6"/>
        </a:accent5>
        <a:accent6>
          <a:srgbClr val="F79646"/>
        </a:accent6>
        <a:hlink>
          <a:srgbClr val="FF0000"/>
        </a:hlink>
        <a:folHlink>
          <a:srgbClr val="FFAB57"/>
        </a:folHlink>
      </a:clrScheme>
    </a:extraClrScheme>
    <a:extraClrScheme>
      <a:clrScheme name="">
        <a:dk1>
          <a:srgbClr val="DCE8E2"/>
        </a:dk1>
        <a:lt1>
          <a:srgbClr val="000000"/>
        </a:lt1>
        <a:dk2>
          <a:srgbClr val="C4C4D8"/>
        </a:dk2>
        <a:lt2>
          <a:srgbClr val="0033CC"/>
        </a:lt2>
        <a:accent1>
          <a:srgbClr val="FFFFFF"/>
        </a:accent1>
        <a:accent2>
          <a:srgbClr val="A9CFB1"/>
        </a:accent2>
        <a:accent3>
          <a:srgbClr val="9BBB59"/>
        </a:accent3>
        <a:accent4>
          <a:srgbClr val="8064A2"/>
        </a:accent4>
        <a:accent5>
          <a:srgbClr val="4BACC6"/>
        </a:accent5>
        <a:accent6>
          <a:srgbClr val="F79646"/>
        </a:accent6>
        <a:hlink>
          <a:srgbClr val="CC3300"/>
        </a:hlink>
        <a:folHlink>
          <a:srgbClr val="666699"/>
        </a:folHlink>
      </a:clrScheme>
    </a:extraClrScheme>
    <a:extraClrScheme>
      <a:clrScheme name="">
        <a:dk1>
          <a:srgbClr val="E5FFFF"/>
        </a:dk1>
        <a:lt1>
          <a:srgbClr val="606090"/>
        </a:lt1>
        <a:dk2>
          <a:srgbClr val="91DAFF"/>
        </a:dk2>
        <a:lt2>
          <a:srgbClr val="0000CC"/>
        </a:lt2>
        <a:accent1>
          <a:srgbClr val="EAEAEA"/>
        </a:accent1>
        <a:accent2>
          <a:srgbClr val="FFE2C5"/>
        </a:accent2>
        <a:accent3>
          <a:srgbClr val="9BBB59"/>
        </a:accent3>
        <a:accent4>
          <a:srgbClr val="8064A2"/>
        </a:accent4>
        <a:accent5>
          <a:srgbClr val="4BACC6"/>
        </a:accent5>
        <a:accent6>
          <a:srgbClr val="F79646"/>
        </a:accent6>
        <a:hlink>
          <a:srgbClr val="000000"/>
        </a:hlink>
        <a:folHlink>
          <a:srgbClr val="3DB77A"/>
        </a:folHlink>
      </a:clrScheme>
    </a:extraClrScheme>
    <a:extraClrScheme>
      <a:clrScheme name="">
        <a:dk1>
          <a:srgbClr val="FFDDBB"/>
        </a:dk1>
        <a:lt1>
          <a:srgbClr val="CC0066"/>
        </a:lt1>
        <a:dk2>
          <a:srgbClr val="C0C0C0"/>
        </a:dk2>
        <a:lt2>
          <a:srgbClr val="000000"/>
        </a:lt2>
        <a:accent1>
          <a:srgbClr val="FFFFCC"/>
        </a:accent1>
        <a:accent2>
          <a:srgbClr val="FFFFFF"/>
        </a:accent2>
        <a:accent3>
          <a:srgbClr val="9BBB59"/>
        </a:accent3>
        <a:accent4>
          <a:srgbClr val="8064A2"/>
        </a:accent4>
        <a:accent5>
          <a:srgbClr val="4BACC6"/>
        </a:accent5>
        <a:accent6>
          <a:srgbClr val="F79646"/>
        </a:accent6>
        <a:hlink>
          <a:srgbClr val="0066CC"/>
        </a:hlink>
        <a:folHlink>
          <a:srgbClr val="8EB37D"/>
        </a:folHlink>
      </a:clrScheme>
    </a:extraClrScheme>
    <a:extraClrScheme>
      <a:clrScheme name="">
        <a:dk1>
          <a:srgbClr val="800000"/>
        </a:dk1>
        <a:lt1>
          <a:srgbClr val="FFFF99"/>
        </a:lt1>
        <a:dk2>
          <a:srgbClr val="B60000"/>
        </a:dk2>
        <a:lt2>
          <a:srgbClr val="FFFFFF"/>
        </a:lt2>
        <a:accent1>
          <a:srgbClr val="9888A4"/>
        </a:accent1>
        <a:accent2>
          <a:srgbClr val="A9335D"/>
        </a:accent2>
        <a:accent3>
          <a:srgbClr val="9BBB59"/>
        </a:accent3>
        <a:accent4>
          <a:srgbClr val="8064A2"/>
        </a:accent4>
        <a:accent5>
          <a:srgbClr val="4BACC6"/>
        </a:accent5>
        <a:accent6>
          <a:srgbClr val="F79646"/>
        </a:accent6>
        <a:hlink>
          <a:srgbClr val="CCECFF"/>
        </a:hlink>
        <a:folHlink>
          <a:srgbClr val="FF6600"/>
        </a:folHlink>
      </a:clrScheme>
    </a:extraClrScheme>
    <a:extraClrScheme>
      <a:clrScheme name="">
        <a:dk1>
          <a:srgbClr val="1C1C1C"/>
        </a:dk1>
        <a:lt1>
          <a:srgbClr val="FFFFFF"/>
        </a:lt1>
        <a:dk2>
          <a:srgbClr val="808080"/>
        </a:dk2>
        <a:lt2>
          <a:srgbClr val="FFFF66"/>
        </a:lt2>
        <a:accent1>
          <a:srgbClr val="9898BA"/>
        </a:accent1>
        <a:accent2>
          <a:srgbClr val="777777"/>
        </a:accent2>
        <a:accent3>
          <a:srgbClr val="9BBB59"/>
        </a:accent3>
        <a:accent4>
          <a:srgbClr val="8064A2"/>
        </a:accent4>
        <a:accent5>
          <a:srgbClr val="4BACC6"/>
        </a:accent5>
        <a:accent6>
          <a:srgbClr val="F79646"/>
        </a:accent6>
        <a:hlink>
          <a:srgbClr val="CCFF99"/>
        </a:hlink>
        <a:folHlink>
          <a:srgbClr val="E43600"/>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194</Paragraphs>
  <Slides>29</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29</vt:i4>
      </vt:variant>
    </vt:vector>
  </HeadingPairs>
  <TitlesOfParts>
    <vt:vector baseType="lpstr" size="37">
      <vt:lpstr>Arial</vt:lpstr>
      <vt:lpstr>Calibri</vt:lpstr>
      <vt:lpstr>宋体</vt:lpstr>
      <vt:lpstr>Wingdings</vt:lpstr>
      <vt:lpstr>Wingdings 2</vt:lpstr>
      <vt:lpstr>黑体</vt:lpstr>
      <vt:lpstr>Times New Roman</vt:lpstr>
      <vt:lpstr>Office Theme</vt:lpstr>
      <vt:lpstr>第十讲  审计报告的选择</vt:lpstr>
      <vt:lpstr>审计结果的汇总</vt:lpstr>
      <vt:lpstr>PowerPoint Presentation</vt:lpstr>
      <vt:lpstr>PowerPoint Presentation</vt:lpstr>
      <vt:lpstr>与公司治理层的沟通</vt:lpstr>
      <vt:lpstr>沟通的事项：</vt:lpstr>
      <vt:lpstr>审计工作中发现的问题：</vt:lpstr>
      <vt:lpstr>审计报告的要素</vt:lpstr>
      <vt:lpstr>胁迫威胁：</vt:lpstr>
      <vt:lpstr>抵御胁迫威胁：</vt:lpstr>
      <vt:lpstr>审计意见决策：错报的金额＆性质</vt:lpstr>
      <vt:lpstr>上市公司年报审计意见类型汇总表</vt:lpstr>
      <vt:lpstr>无保留意见</vt:lpstr>
      <vt:lpstr>PowerPoint Presentation</vt:lpstr>
      <vt:lpstr>PowerPoint Presentation</vt:lpstr>
      <vt:lpstr>PowerPoint Presentation</vt:lpstr>
      <vt:lpstr>引言、范围和意见段同标准的无保留意见</vt:lpstr>
      <vt:lpstr>保留意见</vt:lpstr>
      <vt:lpstr>保留意见：审计问题</vt:lpstr>
      <vt:lpstr>举例：</vt:lpstr>
      <vt:lpstr>PowerPoint Presentation</vt:lpstr>
      <vt:lpstr>否定意见</vt:lpstr>
      <vt:lpstr>无法表示意见</vt:lpstr>
      <vt:lpstr>PowerPoint Presentation</vt:lpstr>
      <vt:lpstr>PowerPoint Presentation</vt:lpstr>
      <vt:lpstr>● 以无法表示意见代替保留意见或否定意见：      1997-2001年，95%的无法表示意见审计报告涉及持续经营问题，其中很多意见的发表不当（应对持续经营能力的披露、持续经营假设在会计报表中的应用发表意见）</vt:lpstr>
      <vt:lpstr>综合练习</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2024-09-07T08:15:42.076</cp:lastPrinted>
  <dcterms:created xsi:type="dcterms:W3CDTF">2024-09-07T00:15:42Z</dcterms:created>
  <dcterms:modified xsi:type="dcterms:W3CDTF">2024-09-07T00:15:44Z</dcterms:modified>
</cp:coreProperties>
</file>