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CC43BAD-B7D5-443F-A168-E78C349A3B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342DB-69D1-45E6-A644-CD20DA155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CF2BD-F025-4F23-91BA-DFEEFA528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2590E-B378-46F2-89F0-406EA390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C27FE-44BD-49FA-AB70-C990A5158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60C5A-50BA-4912-88A4-75A58413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83DF1-917F-4E38-A1E7-C9D72E67E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D26F0-0C58-4949-9D45-79167D2EB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A5651-E12F-4597-A09E-9B6A33A8A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D2341-E077-4D16-9167-89F91B3A3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B41B3-2EEB-4658-94FD-F16571EA6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F0836-EA91-478C-9C00-29410ABBE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E815F2-3AD1-4B8C-942A-FDDE7F03541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F1CB2E-ED07-4E70-BD21-B6F111A452E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5145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融资策略与实施步骤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融资策略概述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融资规模确定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融资方式选择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融资时机把握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融资成本控制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融资策略概述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https://d.book118.com/067065145201006054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融资策略与实施步骤</vt:lpstr>
      <vt:lpstr>目录</vt:lpstr>
      <vt:lpstr>第1章 融资策略概述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2024-09-29T11:15:45.025</cp:lastPrinted>
  <dcterms:created xsi:type="dcterms:W3CDTF">2024-09-29T03:15:45Z</dcterms:created>
  <dcterms:modified xsi:type="dcterms:W3CDTF">2024-09-29T03:15:47Z</dcterms:modified>
</cp:coreProperties>
</file>