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6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D417A-19E4-475B-9C0C-23D2B264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7E73-B241-4326-B7FD-DB1F3023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E3195-697E-4DB3-B462-8D240E7D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D1710-AAFD-41CF-84A8-F465FED8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E1A22-A913-40CC-A104-4247F2AD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06770-8E6E-4BD8-A21F-E99747DC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6CA07-CE86-4D74-B9B6-AD50FAD3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6FF8A-7338-4270-AD8E-B18E4ECC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50039-B649-4183-8CEE-B4DC4E8C8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44407-0D89-4EA7-AFC9-B6736CFE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71138-936E-4F72-886A-DEA241BFB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96" r:id="rId2"/>
    <p:sldLayoutId id="2147488497" r:id="rId3"/>
    <p:sldLayoutId id="2147488498" r:id="rId4"/>
    <p:sldLayoutId id="2147488499" r:id="rId5"/>
    <p:sldLayoutId id="2147488500" r:id="rId6"/>
    <p:sldLayoutId id="2147488501" r:id="rId7"/>
    <p:sldLayoutId id="2147488502" r:id="rId8"/>
    <p:sldLayoutId id="2147488503" r:id="rId9"/>
    <p:sldLayoutId id="2147488504" r:id="rId10"/>
    <p:sldLayoutId id="21474885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520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加油站油气泄漏检测技术的研究与应用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加油站油气泄漏检测技术的背景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加油站油气泄漏检测技术的研究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加油站油气泄漏检测技术的应用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加油站油气泄漏检测技术的实验验证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结论与展望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加油站油气泄漏检测技术的背景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加油站油气泄漏的危害</a:t>
            </a:r>
            <a:endParaRPr lang="zh-CN" altLang="en-US"/>
          </a:p>
        </p:txBody>
      </p:sp>
      <p:sp>
        <p:nvSpPr>
          <p:cNvPr id="104908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引起火灾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污染环境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损害人体健康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严重威胁交通安全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泄漏检测技术的必要性</a:t>
            </a:r>
            <a:endParaRPr lang="zh-CN" altLang="en-US"/>
          </a:p>
        </p:txBody>
      </p:sp>
      <p:sp>
        <p:nvSpPr>
          <p:cNvPr id="10491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加油站油气泄漏的危害：介绍油气泄漏对环境和人体健康的危害，以及泄漏事故对加油站运营的影响。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泄漏检测技术的发展历程：简要介绍泄漏检测技术的起源、发展历程和国内外研究现状，说明泄漏检测技术的重要性和紧迫性。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泄漏检测技术的必要性：从保障环境安全、保护人民健康、提高加油站运营效率等方面阐述泄漏检测技术的必要性。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泄漏检测技术在加油站的应用：介绍泄漏检测技术在加油站的具体应用，包括检测方法、设备选择、操作流程等。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现有检测技术的不足</a:t>
            </a:r>
            <a:endParaRPr lang="zh-CN" altLang="en-US"/>
          </a:p>
        </p:txBody>
      </p:sp>
      <p:sp>
        <p:nvSpPr>
          <p:cNvPr id="1049230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无法定位泄漏位置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维护成本高昂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误报漏报率高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2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检测效率低下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加油站油气泄漏检测技术的研究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检测原理及关键技术</a:t>
            </a:r>
            <a:endParaRPr lang="zh-CN" altLang="en-US"/>
          </a:p>
        </p:txBody>
      </p:sp>
      <p:sp>
        <p:nvSpPr>
          <p:cNvPr id="10493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检测原理：基于油气浓度的检测原理，通过传感器对加油站油气浓度进行实时监测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检测方法：在线检测、离线检测、实时监测等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检测设备：油气浓度传感器、数据采集器、监控系统等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关键技术：油气分离技术、传感器技术、数据采集与处理技术等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检测设备的研发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加油站油气泄漏检测设备的性能指标和测试方法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加油站油气泄漏检测设备的种类和功能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加油站油气泄漏检测设备的研发过程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加油站油气泄漏检测设备的应用前景和未来发展方向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设备的安装与调试</a:t>
            </a:r>
            <a:endParaRPr lang="zh-CN" altLang="en-US"/>
          </a:p>
        </p:txBody>
      </p:sp>
      <p:sp>
        <p:nvSpPr>
          <p:cNvPr id="104958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设备安装：根据现场情况，合理选择安装位置和布局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使用注意事项：在使用过程中，应注意安全操作规程和避免误操作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维护保养：定期对设备进行检查和维护，确保设备的稳定性和可靠性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调试：对设备进行测试和调整，确保正常运行和检测精度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6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加油站油气泄漏检测技术的应用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https://d.book118.com/067065200036006051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加油站油气泄漏检测技术的研究与应用</vt:lpstr>
      <vt:lpstr>目录</vt:lpstr>
      <vt:lpstr>加油站油气泄漏检测技术的背景</vt:lpstr>
      <vt:lpstr>加油站油气泄漏的危害</vt:lpstr>
      <vt:lpstr>泄漏检测技术的必要性</vt:lpstr>
      <vt:lpstr>现有检测技术的不足</vt:lpstr>
      <vt:lpstr>加油站油气泄漏检测技术的研究</vt:lpstr>
      <vt:lpstr>检测原理及关键技术</vt:lpstr>
      <vt:lpstr>检测设备的研发</vt:lpstr>
      <vt:lpstr>设备的安装与调试</vt:lpstr>
      <vt:lpstr>加油站油气泄漏检测技术的应用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2024-09-24T04:48:08.825</cp:lastPrinted>
  <dcterms:created xsi:type="dcterms:W3CDTF">2024-09-23T20:48:08Z</dcterms:created>
  <dcterms:modified xsi:type="dcterms:W3CDTF">2024-09-23T20:48:11Z</dcterms:modified>
</cp:coreProperties>
</file>