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F478C-4D15-440F-9AF9-4868244BA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C0213-1325-4AF8-A374-A21AE77A7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5754F-8CD1-48B8-8CB8-8D23296A9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F803D-D90B-4D76-B91B-1400D18B1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3210E-FD21-42CE-824F-6249FB19C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ED8FD0-F674-4C18-B8A2-959763431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CD458-B969-462C-B1DC-04EBBCA3F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78A96-BA37-4D8E-AEFF-84169651E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DAC5C-DB92-4590-A684-57460CD55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760CD-8CE5-431B-A727-15725A4B9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910BD-B412-43FB-A506-B89514682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660401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ICU患者中心静脉血氧饱和度监测的长期预测价值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ICU患者中心静脉血氧饱和度监测概述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长期预测价值分析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影响因素及优化措施探讨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临床应用前景展望与挑战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ICU患者病情危重，需要密切监测生命体征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中心静脉血氧饱和度（ScvO2）是评估组织氧合状态的重要指标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长期监测ScvO2有助于预测患者预后和制定治疗方案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探讨ScvO2长期监测在ICU患者中的预测价值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回顾性分析ICU患者的临床资料和ScvO2监测数据，采用统计学方法分析ScvO2与患者预后的关系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第一部分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第二部分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第三部分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第四部分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842" r="178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介绍研究背景和目的，阐述ScvO2监测在ICU患者中的重要性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描述研究方法和数据收集情况，包括研究对象、监测方法、数据处理等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呈现研究结果，分析ScvO2与患者预后的关系，并探讨其预测价值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讨论研究结果的局限性和可能的影响因素，提出进一步的研究方向和应用前景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ICU患者中心静脉血氧饱和度监测概述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中心静脉血氧饱和度（ScvO2）是指血液从心脏泵出，经过体循环后回到右心房或胸腔段腔静脉内的血氧饱和度，它反映了全身氧供和氧耗的平衡状态。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ScvO2是评估危重病人氧代谢和组织灌注的重要指标之一。通过连续监测ScvO2，可以及时发现患者氧供需失衡的情况，指导临床治疗，改善患者预后。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094" r="24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中心静脉血氧饱和度定义及意义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ICU患者往往病情危重，多器官功能受损，ScvO2监测可以帮助医生全面评估患者的病情和氧代谢状况。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通过ScvO2监测，医生可以及时调整治疗方案，如调整呼吸机参数、输液速度、药物使用等，以维持患者氧供需平衡。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46" r="1684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多项研究表明，ScvO2与ICU患者的预后密切相关。持续低ScvO2水平可能提示患者预后不良，需要更加积极的治疗和干预。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预测预后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ICU患者中监测重要性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ScvO2监测通常通过中心静脉导管采集血样，然后利用血气分析仪进行测量。常用的采血部位包括上腔静脉、下腔静脉和右心房等。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现在有多种先进的监测设备和技术可用于ScvO2监测，如连续心输出量监测仪、近红外光谱监测技术等。这些技术可以提供更加准确、实时的监测数据，帮助医生更好地了解患者的氧代谢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监测方法与技术手段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长期预测价值分析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收集ICU患者中心静脉血氧饱和度监测数据，并进行预处理，包括数据清洗、缺失值填充等。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特征选择与提取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从收集的数据中提取与中心静脉血氧饱和度相关的特征，如心率、呼吸频率、体温等。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基于提取的特征，构建预测模型，如线性回归模型、支持向量机等。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采用交叉验证等方法对构建的模型进行验证，评估模型的稳定性和泛化能力。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预测模型构建及验证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均方误差（MSE）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衡量预测值与真实值之间的平均平方误差，用于评估预测准确性。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决定系数（R^2）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表示预测值对真实值的解释程度，值越接近1说明预测效果越好。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根据具体需求选择其他合适的评估指标，如平均绝对误差（MAE）、均方根误差（RMSE）等。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预测准确性评估指标选择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https://d.book118.com/067066040164006040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2024-09-13T13:06:12.920</cp:lastPrinted>
  <dcterms:created xsi:type="dcterms:W3CDTF">2024-09-13T05:06:12Z</dcterms:created>
  <dcterms:modified xsi:type="dcterms:W3CDTF">2024-09-13T05:06:14Z</dcterms:modified>
</cp:coreProperties>
</file>