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42765A-5336-415A-B9DF-C3BC7BE4FA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88FD91-24F8-443D-843D-A4D408CC5D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A7B1E7-7E8D-466D-9E8F-9CDF509E44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D8428B-30FD-4D53-A874-91896FDAE5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561286F-737C-484B-8C66-BE7057658E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4A15959-4C42-412C-9CD0-A9B11350E6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E95A57C-0C0A-4365-89D7-06678528EF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677B5F-C468-47EA-816F-42588CFA7B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C2B573-C3C7-47F9-A338-0F1180D200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2B4D01-29A5-4F3F-BB2B-25B858C874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1941A1-36F4-45AF-9A9F-5CFFFB700B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7066101066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99" y="2075523"/>
            <a:ext cx="6209139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智能窗帘项目评价分析报告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699925" y="4075772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AutoShape 4"/>
          <p:cNvSpPr/>
          <p:nvPr/>
        </p:nvSpPr>
        <p:spPr>
          <a:xfrm>
            <a:off x="5560413" y="4244233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030728" y="4075772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XX-01-03</a:t>
            </a:r>
          </a:p>
        </p:txBody>
      </p:sp>
      <p:sp>
        <p:nvSpPr>
          <p:cNvPr id="6" name="AutoShape 6"/>
          <p:cNvSpPr/>
          <p:nvPr/>
        </p:nvSpPr>
        <p:spPr>
          <a:xfrm>
            <a:off x="7891216" y="4244233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218929" y="948015"/>
            <a:ext cx="4792980" cy="523796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项目实施过程回顾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项目成果展示与分析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项目经济效益评估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项目社会效益评价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项目经验教训总结与改进建议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285959" y="2707005"/>
            <a:ext cx="2792730" cy="1443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D3816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智能家居市场增长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随着智能家居市场的快速增长，智能窗帘作为其中的重要组成部分，市场需求不断扩大。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消费者需求变化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消费者对家居环境的舒适性和便捷性要求不断提高，智能窗帘能够满足这些需求，如自动调节光线、温度等。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行业竞争压力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智能窗帘市场的竞争日益激烈，各大品牌纷纷推出自己的智能窗帘产品，以满足不同消费者的需求。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智能窗帘市场需求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303" r="2130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本项目旨在研发一款具有自主知识产权的智能窗帘产品，实现窗帘的自动化、智能化控制，提高家居环境的舒适性和便捷性。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通过本项目的实施，预期能够推出一款功能齐全、性能稳定、易于操作的智能窗帘产品，并在市场上获得一定的认可度和市场份额。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项目目标与预期成果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预期成果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项目目标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报告目的和范围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本报告旨在对智能窗帘项目进行评价分析，包括市场需求、项目目标与预期成果、技术可行性、经济可行性、风险评估等方面，为项目决策提供参考依据。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本报告主要围绕智能窗帘项目的市场需求、技术可行性、经济可行性、风险评估等方面进行分析，不涉及具体的产品设计、生产流程等细节内容。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D3816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项目实施过程回顾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团队组建与分工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组建由研发、市场、生产、供应链等多部门协同的项目团队，明确各自职责和分工。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项目计划制定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制定详细的项目计划和时间表，包括研发、测试、生产、市场推广等关键节点。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项目立项与启动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经过市场调研和需求分析，确定智能窗帘项目的可行性，并获得公司高层批准，正式启动项目。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项目启动与团队组建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技术选型与研发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根据项目需求和市场趋势，选择合适的技术栈进行研发，如物联网技术、智能控制技术等。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创新点实现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实现窗帘的智能化控制，包括手机APP远程控制、语音控制、光线感应自动调整等功能。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技术难题攻克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解决在研发过程中遇到的技术难题，如通信稳定性、功耗优化等。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技术研发与创新点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品质控制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建立严格的品质控制体系，确保产品质量的稳定性和可靠性。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生产计划制定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根据市场需求和项目计划，制定详细的生产计划，包括物料采购、生产排程等。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供应链管理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优化供应链结构，确保物料供应的稳定性和成本效益。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生产制造与供应链管理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明确智能窗帘的市场定位和目标客户群，制定相应的营销策略。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市场定位与目标客户群分析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通过线上线下多种渠道进行品牌推广和宣传，提高品牌知名度和美誉度。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品牌推广与宣传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积极开拓线上和线下销售渠道，如电商平台、家居建材市场等，提高产品销售量。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销售渠道拓展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市场营销策略及执行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D3816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项目成果展示与分析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2651" r="2265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智能窗帘可通过手机APP、语音助手等方式实现远程控制，方便用户随时随地操作。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自动化控制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产品内置光线传感器，可根据环境光线自动调节窗帘开合程度，提供舒适的室内光照环境。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光线感应调节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用户可设置定时任务，实现窗帘在指定时间自动开合，满足个性化需求。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定时功能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智能窗帘采用低功耗设计，有效节约能源；同时，通过合理的光线调节，有助于降低室内空调负荷，实现节能环保。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节能环保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产品功能特点介绍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技术性能指标评价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稳定性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经过长期运行测试，智能窗帘系统表现稳定，未出现明显的故障或性能下降情况。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兼容性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产品支持多种智能家居平台，如小米、华为、苹果等，具有良好的兼容性。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安全性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系统采用加密传输技术，确保用户数据的安全性；同时，设备具有过载保护功能，避免因电流过大而损坏。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易用性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智能窗帘操作简单直观，用户可快速上手；同时，提供详细的操作指南和客户服务支持，方便用户解决使用过程中遇到的问题。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https://d.book118.com/067066101066006031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B35F4B"/>
      </a:accent1>
      <a:accent2>
        <a:srgbClr val="CCA37B"/>
      </a:accent2>
      <a:accent3>
        <a:srgbClr val="997262"/>
      </a:accent3>
      <a:accent4>
        <a:srgbClr val="B3A36B"/>
      </a:accent4>
      <a:accent5>
        <a:srgbClr val="564741"/>
      </a:accent5>
      <a:accent6>
        <a:srgbClr val="98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2024-09-03T16:45:04.999</cp:lastPrinted>
  <dcterms:created xsi:type="dcterms:W3CDTF">2024-09-03T08:45:05Z</dcterms:created>
  <dcterms:modified xsi:type="dcterms:W3CDTF">2024-09-03T08:45:07Z</dcterms:modified>
</cp:coreProperties>
</file>