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32A85-FDEE-405F-A12E-464B0AF0A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02180-55D6-44C9-BD5C-1D09A8466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27534-F871-4246-8E89-A9EA911E9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39D9B-C4F9-4BA0-9A6B-70AD3EE9C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FFF5C7-646B-4E03-837A-9CA18403F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86AB4D-4A2D-4E81-B257-1D57AF10B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EA93FA-4D0B-4E08-9196-443FBCDD8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BE503F-B350-4E35-855D-C2664E7C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6C64F-B434-4257-A2F7-8CE27DFCD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142CC-2E2D-4190-9903-991466158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99895-D4B2-4884-BCBC-FA69B9DB4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1001551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学生工作指导教师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角色定位与职责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职业素养与能力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工作评价与提升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角色定位与职责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学生的人生导师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指导学生树立正确的世界观、人生观和价值观，促进学生全面发展和成长。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思想政治教育工作者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负责对学生进行思想政治教育，引导学生树立正确的思想观念和道德品质。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学生事务管理者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负责学生日常事务的管理和服务，维护学生权益和校园秩序。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教育教学辅助人员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协助教师开展教育教学工作，为学生提供学业指导和服务。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角色定位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贯彻党的教育方针，遵循教育规律，对学生进行全面培养。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负责学生日常管理，维护学生权益，处理学生事务。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制定学生工作计划，组织开展学生活动，促进学生全面发展。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了解学生需求，及时反馈学生意见和建议，为学生提供优质服务。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TextBox 4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职责概述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制定学生工作计划和方案，组织开展各类学生活动，如文艺比赛、体育竞赛、志愿服务等。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负责学生日常管理，包括学生考勤、纪律检查、宿舍管理等方面的工作。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维护学生权益，处理学生投诉和纠纷，为学生提供法律和心理援助。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了解学生需求和意见，及时反馈学生意见和建议，为学生提供学业、就业等方面的指导和服务。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635014" y="1550861"/>
            <a:ext cx="1434751" cy="1532668"/>
          </a:xfrm>
          <a:custGeom>
            <a:rect l="l" t="t" r="r" b="b"/>
            <a:pathLst>
              <a:path w="1537251" h="1642176">
                <a:moveTo>
                  <a:pt x="0" y="0"/>
                </a:moveTo>
                <a:lnTo>
                  <a:pt x="1537251" y="0"/>
                </a:lnTo>
                <a:lnTo>
                  <a:pt x="1537251" y="1537251"/>
                </a:lnTo>
                <a:lnTo>
                  <a:pt x="829482" y="1537251"/>
                </a:lnTo>
                <a:lnTo>
                  <a:pt x="768625" y="1642176"/>
                </a:lnTo>
                <a:lnTo>
                  <a:pt x="707769" y="1537251"/>
                </a:lnTo>
                <a:lnTo>
                  <a:pt x="0" y="153725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7" name="Freeform 17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具体职责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价值观塑造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引导学生树立正确的世界观、人生观和价值观，增强社会责任感和集体荣誉感。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爱国主义教育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弘扬爱国主义精神，培养学生的爱国情怀和民族自豪感。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道德修养指导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引导学生树立良好的道德观念，培养诚实守信、尊老爱幼的品质。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思想引领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帮助学生掌握科学的学习方法，提高学习效率和成绩。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学习方法指导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根据学生兴趣和特长，提供选课建议，促进学生个性化发展。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课程选择建议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引导学生制定合理的学习目标，培养自主学习和自我管理能力。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学习目标设定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学业指导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职业意识培养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帮助学生了解不同职业的特点和要求，提高职业认知和规划意识。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实习与就业指导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为学生提供实习机会和就业信息，指导面试技巧和职业规划。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创业支持与辅导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鼓励有创业意向的学生，提供创业指导和政策支持。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普及心理健康知识，提高学生的心理健康意识。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心理健康宣传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针对学生常见的心理问题，提供咨询和疏导服务。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心理咨询与疏导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对突发事件或危机情况，及时进行心理干预和提供支持。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危机干预与处理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职业素养与能力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https://d.book118.com/067100155116006035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2024-09-10T03:24:17.299</cp:lastPrinted>
  <dcterms:created xsi:type="dcterms:W3CDTF">2024-09-09T19:24:17Z</dcterms:created>
  <dcterms:modified xsi:type="dcterms:W3CDTF">2024-09-09T19:24:19Z</dcterms:modified>
</cp:coreProperties>
</file>