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8A5E7-5A2D-41C7-A2EC-8B0651AC3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80574-04BE-4F0C-BFEB-3E0A18969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F1389-E05C-4DD1-9F3A-8F410C9C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8CEF2-186B-40E2-95FD-C68BDB03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64B88-9A40-4C1B-9C10-70CF3BFB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C7A1A-76E6-4A5C-A6CD-1765BAEB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CEAA0-DF03-4906-987B-0ACA81DF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2B310-9CB6-4688-9600-302E7AA0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3AF8B-0851-4E4A-8DC4-DEABE0035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2A8F4-18A8-410B-A2D8-F081D327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20917-B6E1-4351-8F41-5075C81F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54" r:id="rId2"/>
    <p:sldLayoutId id="2147484355" r:id="rId3"/>
    <p:sldLayoutId id="2147484356" r:id="rId4"/>
    <p:sldLayoutId id="2147484357" r:id="rId5"/>
    <p:sldLayoutId id="2147484358" r:id="rId6"/>
    <p:sldLayoutId id="2147484359" r:id="rId7"/>
    <p:sldLayoutId id="2147484360" r:id="rId8"/>
    <p:sldLayoutId id="2147484361" r:id="rId9"/>
    <p:sldLayoutId id="2147484362" r:id="rId10"/>
    <p:sldLayoutId id="21474843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1024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2023年系统构架设计师年终总结及下一年展望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个人成长与收获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行业趋势与洞察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下一年工作展望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持续改进与建议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项目完成情况</a:t>
            </a:r>
            <a:endParaRPr lang="zh-CN" altLang="en-US"/>
          </a:p>
        </p:txBody>
      </p:sp>
      <p:sp>
        <p:nvSpPr>
          <p:cNvPr id="104889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已完成项目数：XX个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未完成项目数：XX个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项目交付质量：98%合格率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客户满意度：95%以上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技术突破与创新</a:t>
            </a:r>
            <a:endParaRPr lang="zh-CN" altLang="en-US"/>
          </a:p>
        </p:txBody>
      </p:sp>
      <p:sp>
        <p:nvSpPr>
          <p:cNvPr id="104893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解决了高并发场景下的性能瓶颈问题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引入了微服务架构，提高了系统可扩展性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实现了自动化测试和持续集成，提高了开发效率和质量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在人工智能领域取得了重要突破，为产品提供了更智能化的功能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897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2023年与团队成员保持良好沟通，共同完成项目目标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定期组织团队会议，及时反馈工作进展和问题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积极参与团队讨论，提出建设性意见和建议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在团队中发挥桥梁作用，协调不同部门之间的合作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sp>
        <p:nvSpPr>
          <p:cNvPr id="1049032" name="矩形 3"/>
          <p:cNvSpPr/>
          <p:nvPr>
            <p:custDataLst>
              <p:tags r:id="rId2"/>
            </p:custDataLst>
          </p:nvPr>
        </p:nvSpPr>
        <p:spPr>
          <a:xfrm>
            <a:off x="3662881" y="1452880"/>
            <a:ext cx="4859889" cy="1130653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32"/>
          <p:cNvSpPr/>
          <p:nvPr>
            <p:custDataLst>
              <p:tags r:id="rId3"/>
            </p:custDataLst>
          </p:nvPr>
        </p:nvSpPr>
        <p:spPr>
          <a:xfrm>
            <a:off x="3662881" y="2668152"/>
            <a:ext cx="4859889" cy="1130653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3"/>
          <p:cNvSpPr/>
          <p:nvPr>
            <p:custDataLst>
              <p:tags r:id="rId4"/>
            </p:custDataLst>
          </p:nvPr>
        </p:nvSpPr>
        <p:spPr>
          <a:xfrm>
            <a:off x="3662881" y="3883425"/>
            <a:ext cx="4859889" cy="1130653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60"/>
          <p:cNvSpPr/>
          <p:nvPr>
            <p:custDataLst>
              <p:tags r:id="rId5"/>
            </p:custDataLst>
          </p:nvPr>
        </p:nvSpPr>
        <p:spPr>
          <a:xfrm>
            <a:off x="3662881" y="5098697"/>
            <a:ext cx="4859889" cy="1130653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 flipH="1" flipV="1">
            <a:off x="3930541" y="1526697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: 形状 9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 flipH="1" flipV="1">
            <a:off x="4213204" y="1526697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8"/>
            </p:custDataLst>
          </p:nvPr>
        </p:nvSpPr>
        <p:spPr>
          <a:xfrm>
            <a:off x="4213204" y="1879576"/>
            <a:ext cx="3759242" cy="6313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解决方案：加强与客户的沟通，明确需求，减少变更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9"/>
            </p:custDataLst>
          </p:nvPr>
        </p:nvSpPr>
        <p:spPr>
          <a:xfrm>
            <a:off x="4213204" y="1467883"/>
            <a:ext cx="3759242" cy="4122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问题1：需求变更频繁，影响项目进度 解决方案：加强与客户的沟通，明确需求，减少变更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8" name="任意多边形: 形状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 rot="10800000" flipH="1" flipV="1">
            <a:off x="3930541" y="2741969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: 形状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rot="10800000" flipH="1" flipV="1">
            <a:off x="4213204" y="2741969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2"/>
            </p:custDataLst>
          </p:nvPr>
        </p:nvSpPr>
        <p:spPr>
          <a:xfrm>
            <a:off x="4213204" y="3094848"/>
            <a:ext cx="3759242" cy="6313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解决方案：组织培训和分享会，提升团队技能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标题"/>
          <p:cNvSpPr txBox="1"/>
          <p:nvPr>
            <p:custDataLst>
              <p:tags r:id="rId13"/>
            </p:custDataLst>
          </p:nvPr>
        </p:nvSpPr>
        <p:spPr>
          <a:xfrm>
            <a:off x="4213204" y="2683156"/>
            <a:ext cx="3759242" cy="4122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问题2：团队成员技能不足，影响项目质量 解决方案：组织培训和分享会，提升团队技能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6" name="任意多边形: 形状 8"/>
          <p:cNvSpPr>
            <a:spLocks noChangeAspect="1"/>
          </p:cNvSpPr>
          <p:nvPr>
            <p:custDataLst>
              <p:tags r:id="rId14"/>
            </p:custDataLst>
          </p:nvPr>
        </p:nvSpPr>
        <p:spPr>
          <a:xfrm rot="10800000" flipH="1" flipV="1">
            <a:off x="3930541" y="3957241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: 形状 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 rot="10800000" flipH="1" flipV="1">
            <a:off x="4213204" y="3957241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16"/>
            </p:custDataLst>
          </p:nvPr>
        </p:nvSpPr>
        <p:spPr>
          <a:xfrm>
            <a:off x="4213204" y="4310120"/>
            <a:ext cx="3759242" cy="6313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解决方案：进行压力测试和性能优化，提高系统稳定性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标题"/>
          <p:cNvSpPr txBox="1"/>
          <p:nvPr>
            <p:custDataLst>
              <p:tags r:id="rId17"/>
            </p:custDataLst>
          </p:nvPr>
        </p:nvSpPr>
        <p:spPr>
          <a:xfrm>
            <a:off x="4213204" y="3898428"/>
            <a:ext cx="3759242" cy="4122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问题3：系统性能不稳定，导致客户投诉 解决方案：进行压力测试和性能优化，提高系统稳定性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4" name="任意多边形: 形状 8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rot="10800000" flipH="1" flipV="1">
            <a:off x="3930541" y="5172513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: 形状 9"/>
          <p:cNvSpPr>
            <a:spLocks noChangeAspect="1"/>
          </p:cNvSpPr>
          <p:nvPr>
            <p:custDataLst>
              <p:tags r:id="rId19"/>
            </p:custDataLst>
          </p:nvPr>
        </p:nvSpPr>
        <p:spPr>
          <a:xfrm rot="10800000" flipH="1" flipV="1">
            <a:off x="4213204" y="5172513"/>
            <a:ext cx="213164" cy="432697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20"/>
            </p:custDataLst>
          </p:nvPr>
        </p:nvSpPr>
        <p:spPr>
          <a:xfrm>
            <a:off x="4213204" y="5525392"/>
            <a:ext cx="3759242" cy="6313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解决方案：建立定期沟通机制，加强协作和配合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标题"/>
          <p:cNvSpPr txBox="1"/>
          <p:nvPr>
            <p:custDataLst>
              <p:tags r:id="rId21"/>
            </p:custDataLst>
          </p:nvPr>
        </p:nvSpPr>
        <p:spPr>
          <a:xfrm>
            <a:off x="4213204" y="5113700"/>
            <a:ext cx="3759242" cy="4122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问题4：与其他部门的协作不够顺畅 解决方案：建立定期沟通机制，加强协作和配合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1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专业能力提升</a:t>
            </a:r>
            <a:endParaRPr lang="zh-CN" altLang="en-US"/>
          </a:p>
        </p:txBody>
      </p:sp>
      <p:sp>
        <p:nvSpPr>
          <p:cNvPr id="104914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深入了解行业标准和最佳实践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熟练掌握多种系统构架设计工具和技术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参与多个复杂项目，提升解决实际问题的能力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获得相关领域的技术认证和资格认证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领导力与团队管理能力</a:t>
            </a:r>
            <a:endParaRPr lang="zh-CN" altLang="en-US"/>
          </a:p>
        </p:txBody>
      </p:sp>
      <p:sp>
        <p:nvSpPr>
          <p:cNvPr id="1049192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及时解决团队内部冲突，保持高效协作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2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培养新人，提升团队整体水平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有效沟通协调，提高团队凝聚力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4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成功领导团队完成多个重要项目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沟通协调能力</a:t>
            </a:r>
            <a:endParaRPr lang="zh-CN" altLang="en-US"/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掌握倾听技巧，理解他人的需求和意见，促进协作效率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增强跨部门沟通协调的能力，促进团队合作和资源共享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提升与团队成员的沟通能力，有效解决合作中的问题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学会与上级领导进行有效的沟通，明确工作目标和期望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解决问题的能力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善于总结和归纳问题，形成解决方案库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遇到问题时能够迅速定位并分析原因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具备多种技术手段和工具来解决复杂问题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在团队中能够承担解决问题的角色，提供有效支持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行业趋势与洞察</a:t>
            </a:r>
            <a:endParaRPr lang="zh-CN" altLang="en-US"/>
          </a:p>
        </p:txBody>
      </p:sp>
      <p:sp>
        <p:nvSpPr>
          <p:cNvPr id="104937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系统架构行业动态</a:t>
            </a:r>
            <a:endParaRPr lang="zh-CN" altLang="en-US"/>
          </a:p>
        </p:txBody>
      </p:sp>
      <p:sp>
        <p:nvSpPr>
          <p:cNvPr id="1049414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系统安全与数据隐私保护的重视与加强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4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微服务、容器化技术的广泛应用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大数据、人工智能技术的融合发展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6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云计算技术的普及与深入应用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https://d.book118.com/067101024123006034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2023年系统构架设计师年终总结及下一年展望</vt:lpstr>
      <vt:lpstr>目录</vt:lpstr>
      <vt:lpstr>2023年工作总结</vt:lpstr>
      <vt:lpstr>项目完成情况</vt:lpstr>
      <vt:lpstr>技术突破与创新</vt:lpstr>
      <vt:lpstr>团队协作与沟通</vt:lpstr>
      <vt:lpstr>遇到的问题与解决方案</vt:lpstr>
      <vt:lpstr>个人成长与收获</vt:lpstr>
      <vt:lpstr>专业能力提升</vt:lpstr>
      <vt:lpstr>领导力与团队管理能力</vt:lpstr>
      <vt:lpstr>沟通协调能力</vt:lpstr>
      <vt:lpstr>解决问题的能力</vt:lpstr>
      <vt:lpstr>行业趋势与洞察</vt:lpstr>
      <vt:lpstr>系统架构行业动态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2024-09-08T15:26:32.492</cp:lastPrinted>
  <dcterms:created xsi:type="dcterms:W3CDTF">2024-09-08T07:26:32Z</dcterms:created>
  <dcterms:modified xsi:type="dcterms:W3CDTF">2024-09-08T07:26:35Z</dcterms:modified>
</cp:coreProperties>
</file>