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0E881-3054-488F-BD5F-68E4C97BF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D254A-7738-4DE7-8C40-D386832AD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6BDC8-A5C6-42D9-8EDA-9826A018D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DB7A8-FA20-4C01-8893-FD1837D45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C4520-76A1-4C67-BF63-435BDCC1E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887DB9-D39A-46FF-ABC0-79919587F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8804AC-4D9D-42EF-A34C-379737CC8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D14AD-16C9-4AF9-BA48-8449AF97F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A95A6-6798-4CF3-957F-0BAF37950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DDC3A-B98A-4CFD-96A9-1F0D70D5D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93797-8F65-4145-9378-DAFEDFCC7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031361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闽江学院人才培养方案的演化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5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闽江学院历史沿革及发展现状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人才培养方案改革背景及必要性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人才培养方案改革历程及主要内容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人才培养方案实施效果评估与反馈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未来发展规划及挑战应对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闽江学院自创立以来，随着社会的不断发展和教育改革的推进，其人才培养方案也在不断地调整和优化。从最初的注重基础知识教育，到后来的强调实践能力和综合素质培养，再到现在的以创新创业为导向的多元化人才培养模式，闽江学院始终在探索适应时代需求的人才培养路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目的阐述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演化的目的在于系统地梳理闽江学院人才培养方案的发展历程，总结其成功经验和存在的问题，为未来的教育改革提供有益的参考和借鉴。同时，通过对比不同时期的人才培养方案，可以发现教育改革的趋势和规律，为闽江学院乃至其他高校的人才培养工作提供有益的启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本次汇报将覆盖闽江学院自成立以来至今的人才培养方案演化过程。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将重点关注以下几个方面：一是人才培养方案的目标定位和调整；二是课程设置和教学内容的改革；三是实践教学和校企合作模式的创新；四是学生评价体系的建立与完善。这些方面都是影响人才培养质量的关键因素，也是闽江学院在教育改革中需要重点关注和解决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内容重点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闽江学院历史沿革及发展现状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444" r="4044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94" r="3509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闽江学院位于福建省福州市，是一所以本科教育为主的普通高等学校，致力于培养德智体美劳全面发展的高素质应用型人才。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学院概述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闽江学院注重服务地方经济社会发展，坚持应用型办学定位，致力于建设有特色高水平应用型大学。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学院简介与定位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学院前身可以追溯到20世纪50年代，经过多次合并和调整，逐渐发展成为一所多学科协调发展的本科院校。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创办初期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近年来，闽江学院不断加强内涵建设，提高教育教学质量，实现了从规模扩张向质量提升的转变。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625" r="18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学院将继续深化教育教学改革，加强产学研合作，推动国际化办学进程，为地方经济社会发展做出更大贡献。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历史沿革及发展阶段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专业设置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闽江学院设有多个二级学院和研究所，涵盖了文、理、工、管、经、法、教育、艺术等多个学科领域。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学院注重课程建设和教学改革，开设了一系列具有地方特色和行业背景的课程，形成了较为完善的课程体系。同时，学院还积极推进在线开放课程建设，为学生提供更加多元化的学习选择。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现有专业与课程设置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人才培养方案改革背景及必要性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556" b="28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社会需求变化对人才培养影响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经济结构转型升级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随着社会经济结构的转型升级，对人才的需求也发生了变化，更加注重实践能力和创新精神。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科技进步与创新驱动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科技的快速发展和创新驱动战略的实施，要求学院培养更多具备科学素养和创新能力的人才。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社会对多元化人才的需求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社会对多元化人才的需求日益增加，学院需要更加注重培养学生的综合素质和跨学科能力。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高等教育普及化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随着高等教育普及化的推进，学院需要更加注重提高教育质量和效益，培养更多高素质的人才。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国家教育政策调整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国家教育政策的调整对学院的人才培养方案提出了新的要求，需要更加注重学生的全面发展和社会责任感的培养。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教育国际化趋势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教育国际化趋势的加强，要求学院更加注重培养学生的国际视野和跨文化交流能力。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417" b="6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教育政策调整对学院发展要求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学院发展定位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学院根据自身发展定位，需要制定符合自身特色的人才培养方案，提高人才培养质量和效益。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学院师资力量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学院拥有一支高水平的师资队伍，可以为人才培养提供有力的保障和支持。同时，学院还注重引进优秀人才和团队，进一步提升师资队伍的整体水平。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学院教学资源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学院拥有丰富的教学资源和实践平台，可以为学生提供良好的学习和实践环境。同时，学院还注重与企业、行业等合作，拓展教学资源和实践平台，提高人才培养的针对性和实效性。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学院学科优势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学院在某些学科领域具有优势，可以充分利用这些优势来制定特色化的人才培养方案。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学院自身发展需要及优势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人才培养方案改革历程及主要内容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https://d.book118.com/067103136111006044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2024-09-19T00:18:52.061</cp:lastPrinted>
  <dcterms:created xsi:type="dcterms:W3CDTF">2024-09-18T16:18:52Z</dcterms:created>
  <dcterms:modified xsi:type="dcterms:W3CDTF">2024-09-18T16:18:54Z</dcterms:modified>
</cp:coreProperties>
</file>