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3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15680-710F-429C-8E89-C8CB9860A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B2C71-D0AA-465E-9864-4328FB498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27646-B1B5-4EF0-90F6-62E1EAD06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BCAC7-4C2F-4BF0-98CE-DE6F51DB2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B5405-4D0C-4541-845A-DEAAD64F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536E3D-1812-4261-A0B8-11DF4763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72611-8350-4A26-910B-35CE2ABD4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E99A0-BB39-4F86-913F-A66895FD4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7CE8E-2CD5-4414-98CB-661A8AD71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6F887-A69C-4A22-B489-B3F8063C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7A29E-3F94-47C4-A74B-D98BE5181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354" r:id="rId2"/>
    <p:sldLayoutId id="2147504355" r:id="rId3"/>
    <p:sldLayoutId id="2147504356" r:id="rId4"/>
    <p:sldLayoutId id="2147504357" r:id="rId5"/>
    <p:sldLayoutId id="2147504358" r:id="rId6"/>
    <p:sldLayoutId id="2147504359" r:id="rId7"/>
    <p:sldLayoutId id="2147504360" r:id="rId8"/>
    <p:sldLayoutId id="2147504361" r:id="rId9"/>
    <p:sldLayoutId id="2147504362" r:id="rId10"/>
    <p:sldLayoutId id="214750436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03143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中小学心理健康干预的社会认同与家庭环境保障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中小学心理健康干预的重要性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社会认同对中小学心理健康干预的影响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家庭环境保障对中小学心理健康干预的影响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心理健康干预实施中的社会认同与家庭环境保障的协同作用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案例分析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中小学心理健康干预的重要性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中小学阶段心理健康对个体发展的影响</a:t>
            </a:r>
            <a:endParaRPr lang="zh-CN" altLang="en-US"/>
          </a:p>
        </p:txBody>
      </p:sp>
      <p:sp>
        <p:nvSpPr>
          <p:cNvPr id="10490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影响情绪管理：心理健康有助于情绪管理，提高情绪稳定性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影响自我认知：心理健康有助于自我认知，提高自我认同感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影响学习效率：心理健康有助于提高学习效率，促进学业进步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影响人际关系：心理健康有助于建立良好的人际关系，促进社交发展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心理健康干预在教育体系中的地位和作用</a:t>
            </a:r>
            <a:endParaRPr lang="zh-CN" altLang="en-US"/>
          </a:p>
        </p:txBody>
      </p:sp>
      <p:sp>
        <p:nvSpPr>
          <p:cNvPr id="104910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心理健康干预是教育体系的重要组成部分，对于学生的全面发展具有重要意义。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心理健康干预可以帮助学生建立良好的心理素质，提高学习效率和生活质量。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心理健康干预可以预防和减少学生的心理问题，提高学生的心理健康水平。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心理健康干预可以促进家庭环境的改善，提高家庭教育的质量和效果。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中小学心理健康问题的现状和挑战</a:t>
            </a:r>
            <a:endParaRPr lang="zh-CN" altLang="en-US"/>
          </a:p>
        </p:txBody>
      </p:sp>
      <p:sp>
        <p:nvSpPr>
          <p:cNvPr id="104916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学校心理健康教育体系不完善，如缺乏专业教师、课程设置不合理等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社会对心理健康问题的认知和重视程度不足，如对心理健康问题的误解和歧视等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学生心理问题日益严重，如焦虑、抑郁、社交恐惧等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家庭环境对心理健康的影响日益凸显，如家庭关系紧张、父母教育方式不当等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社会认同对中小学心理健康干预的影响</a:t>
            </a:r>
            <a:endParaRPr lang="zh-CN" altLang="en-US"/>
          </a:p>
        </p:txBody>
      </p:sp>
      <p:sp>
        <p:nvSpPr>
          <p:cNvPr id="10492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社会对心理健康问题的认知和态度</a:t>
            </a:r>
            <a:endParaRPr lang="zh-CN" altLang="en-US"/>
          </a:p>
        </p:txBody>
      </p:sp>
      <p:sp>
        <p:nvSpPr>
          <p:cNvPr id="104929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社会认知：对心理健康问题的认识和理解程度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社会态度：对心理健康问题的接受和包容程度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社会支持：对心理健康问题的支持和帮助程度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社会影响：对心理健康问题的影响和作用程度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社会认同对心理健康干预实施的影响</a:t>
            </a:r>
            <a:endParaRPr lang="zh-CN" altLang="en-US"/>
          </a:p>
        </p:txBody>
      </p:sp>
      <p:sp>
        <p:nvSpPr>
          <p:cNvPr id="104935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社会认同影响心理健康干预的实施环境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社会认同影响心理健康干预的实施对象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社会认同影响心理健康干预的实施方式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社会认同影响心理健康干预的实施效果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提高社会认同的途径和方法</a:t>
            </a:r>
            <a:endParaRPr lang="zh-CN" altLang="en-US"/>
          </a:p>
        </p:txBody>
      </p:sp>
      <p:sp>
        <p:nvSpPr>
          <p:cNvPr id="10494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加强心理健康服务：提供专业的心理健康服务，提高公众对心理健康服务的信任度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加强心理健康教育：提高公众对心理健康的认识和理解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加强心理健康宣传：通过媒体、网络等渠道宣传心理健康知识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加强心理健康政策：制定和完善心理健康相关政策，提高公众对心理健康的重视程度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家庭环境保障对中小学心理健康干预的影响</a:t>
            </a:r>
            <a:endParaRPr lang="zh-CN" altLang="en-US"/>
          </a:p>
        </p:txBody>
      </p:sp>
      <p:sp>
        <p:nvSpPr>
          <p:cNvPr id="104948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8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家庭环境对中小学生心理健康的影响</a:t>
            </a:r>
            <a:endParaRPr lang="zh-CN" altLang="en-US"/>
          </a:p>
        </p:txBody>
      </p:sp>
      <p:sp>
        <p:nvSpPr>
          <p:cNvPr id="10495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家庭氛围：和谐、温馨的家庭氛围有助于中小学生心理健康发展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家庭关系：良好的家庭关系有助于中小学生建立良好的人际关系和社交能力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家庭经济状况：家庭经济状况对中小学生的心理健康有一定影响，但并非决定性因素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家庭教育：正确的家庭教育观念和方法对中小学生心理健康有积极影响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https://d.book118.com/067103143113006031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中小学心理健康干预的社会认同与家庭环境保障</vt:lpstr>
      <vt:lpstr>目录</vt:lpstr>
      <vt:lpstr>添加章节标题</vt:lpstr>
      <vt:lpstr>中小学心理健康干预的重要性</vt:lpstr>
      <vt:lpstr>中小学阶段心理健康对个体发展的影响</vt:lpstr>
      <vt:lpstr>心理健康干预在教育体系中的地位和作用</vt:lpstr>
      <vt:lpstr>中小学心理健康问题的现状和挑战</vt:lpstr>
      <vt:lpstr>社会认同对中小学心理健康干预的影响</vt:lpstr>
      <vt:lpstr>社会对心理健康问题的认知和态度</vt:lpstr>
      <vt:lpstr>社会认同对心理健康干预实施的影响</vt:lpstr>
      <vt:lpstr>提高社会认同的途径和方法</vt:lpstr>
      <vt:lpstr>家庭环境保障对中小学心理健康干预的影响</vt:lpstr>
      <vt:lpstr>家庭环境对中小学生心理健康的影响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2024-09-03T21:53:55.217</cp:lastPrinted>
  <dcterms:created xsi:type="dcterms:W3CDTF">2024-09-03T13:53:55Z</dcterms:created>
  <dcterms:modified xsi:type="dcterms:W3CDTF">2024-09-03T13:53:57Z</dcterms:modified>
</cp:coreProperties>
</file>