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A8EEB1-9D0C-487A-A2AD-CC957DB12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7F149-3C4D-4855-9DDD-F3AC804C5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2EB05B-CFE2-424C-8A12-1AE07BC7C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DBB3CD-7A79-46A1-8320-A3A6D6C18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A3D40D-B23B-4704-A370-B1DC59FA68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F449E3-73B3-416F-8D1D-41972B6DD6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8778A8-5810-45D5-9B5E-1089D8D4F2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F847A4-6FC6-4101-AB35-5897E95EF5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3BEF5-A845-4C71-B54A-28F6F6AE57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E2054-76ED-47DB-8C2D-321083053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FD154A-598C-4513-88AA-5C6AD748D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0405505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物流系统网络结构规划设计对客户服务水平的影响研究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客户服务水平概述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物流系统网络结构规划设计对客户服务水平的影响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实证分析与案例研究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物流系统网络结构是物流运作的基础，直接影响物流效率和服务质量。</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客户服务水平提升的需求</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随着市场竞争的加剧，提高客户服务水平成为企业赢得市场的关键。</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通过探讨物流系统网络结构规划设计对客户服务水平的影响，为企业优化物流网络、提升客户服务质量提供理论支持和实践指导。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物流系统网络结构的重要性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国外学者在物流网络设计、优化及仿真等方面取得了丰富的研究成果，关注点多集中在网络模型构建、算法设计等方面。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国内研究起步较晚，但近年来发展迅速，主要集中在物流网络规划、评价及优化等方面。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未来研究将更加注重物流网络与客户服务水平的关联性分析，以及基于大数据、人工智能等技术的物流网络优化方法。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探讨物流系统网络结构规划设计对客户服务水平的影响机制。</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研究内容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分析物流系统网络结构规划设计的要素和特点。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构建物流系统网络结构规划设计与客户服务水平的关联模型。</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提出优化物流系统网络结构、提升客户服务水平的策略和建议。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通过查阅相关文献，梳理物流系统网络结构规划设计和客户服务水平的研究现状和发展趋势。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文献综述法</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选择典型案例进行深入分析，揭示物流系统网络结构规划设计对客户服务水平的影响。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案例分析法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定量分析法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运用数学模型、统计分析等方法，对收集的数据进行处理和分析，验证假设并得出结论。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系统仿真法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利用计算机仿真技术，模拟物流系统网络结构的运行过程，评估不同设计方案对客户服务水平的影响。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物流系统网络结构概述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物流系统网络结构是指由物流节点（如仓库、配送中心、运输枢纽等）和物流线路（如运输路线、信息传递通道等）相互连接而成的网络体系。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流系统网络结构主要由物流节点、物流线路、物流信息和物流管理四部分构成。其中，物流节点是实现物流功能的重要场所，物流线路是连接节点的通道，物流信息是流动过程中的信息传递与处理，物流管理则是对整个物流过程的计划、组织、指挥、协调和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构成</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物流系统网络结构的定义和构成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根据网络形态的不同，物流系统网络结构可分为直线型、辐射型、环形和复合型等。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类型</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物流系统网络结构涉及多个节点和线路，呈现出复杂的网络形态。</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复杂性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随着市场需求和供应链环境的变化，物流系统网络结构需要不断调整和优化。</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动态性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物流系统网络结构可分为不同层次，如战略层、战术层和操作层等，各层次之间相互关联、相互影响。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层次性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物流系统网络结构的类型和特点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提高物流效率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合理的物流系统网络结构能够减少运输距离、降低库存水平、提高运输效率等，从而降低物流成本。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提升客户服务水平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通过优化物流系统网络结构，可以缩短客户等待时间、提高订单履行率、减少货物损坏等，从而提升客户服务水平。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增强供应链竞争力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一个高效、灵活的物流系统网络结构能够帮助企业快速响应市场需求变化，提高供应链的整体竞争力。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客户服务水平概述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客户服务水平是指企业在为客户提供产品或服务过程中所达到的质量、效率和满意度等方面的综合表现。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评价标准</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通常包括订单处理速度、货物交付准时率、货物完好率、投诉处理满意度等多个方面。</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客户服务水平的定义和评价标准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https://d.book118.com/067104055052006026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2024-08-31T09:32:56.786</cp:lastPrinted>
  <dcterms:created xsi:type="dcterms:W3CDTF">2024-08-31T01:32:56Z</dcterms:created>
  <dcterms:modified xsi:type="dcterms:W3CDTF">2024-08-31T01:32:58Z</dcterms:modified>
</cp:coreProperties>
</file>